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3" r:id="rId3"/>
    <p:sldMasterId id="214748372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Helvetica Neue"/>
      <p:regular r:id="rId25"/>
      <p:bold r:id="rId26"/>
      <p:italic r:id="rId27"/>
      <p:boldItalic r:id="rId28"/>
    </p:embeddedFont>
    <p:embeddedFont>
      <p:font typeface="Helvetica Neue Light"/>
      <p:regular r:id="rId29"/>
      <p:bold r:id="rId30"/>
      <p:italic r:id="rId31"/>
      <p:boldItalic r:id="rId32"/>
    </p:embeddedFont>
    <p:embeddedFont>
      <p:font typeface="Source Sans Pr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Light-italic.fntdata"/><Relationship Id="rId30" Type="http://schemas.openxmlformats.org/officeDocument/2006/relationships/font" Target="fonts/HelveticaNeueLight-bold.fntdata"/><Relationship Id="rId11" Type="http://schemas.openxmlformats.org/officeDocument/2006/relationships/slide" Target="slides/slide6.xml"/><Relationship Id="rId33" Type="http://schemas.openxmlformats.org/officeDocument/2006/relationships/font" Target="fonts/SourceSansPro-regular.fntdata"/><Relationship Id="rId10" Type="http://schemas.openxmlformats.org/officeDocument/2006/relationships/slide" Target="slides/slide5.xml"/><Relationship Id="rId32" Type="http://schemas.openxmlformats.org/officeDocument/2006/relationships/font" Target="fonts/HelveticaNeueLight-boldItalic.fntdata"/><Relationship Id="rId13" Type="http://schemas.openxmlformats.org/officeDocument/2006/relationships/slide" Target="slides/slide8.xml"/><Relationship Id="rId35" Type="http://schemas.openxmlformats.org/officeDocument/2006/relationships/font" Target="fonts/SourceSansPro-italic.fntdata"/><Relationship Id="rId12" Type="http://schemas.openxmlformats.org/officeDocument/2006/relationships/slide" Target="slides/slide7.xml"/><Relationship Id="rId34" Type="http://schemas.openxmlformats.org/officeDocument/2006/relationships/font" Target="fonts/SourceSansPr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SourceSansPr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7ceb39762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ceb39762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a:t>
            </a:r>
            <a:r>
              <a:rPr lang="en"/>
              <a:t> I’m going to talk about how we take a </a:t>
            </a:r>
            <a:r>
              <a:rPr b="1" lang="en"/>
              <a:t>functional</a:t>
            </a:r>
            <a:r>
              <a:rPr lang="en"/>
              <a:t> approach to data science programming to monitor data quality in longitudinal patient data.</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0:10</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709306c052_1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709306c052_1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First and foremost, this approach really lends itself to readable code. Higher level abstractions that emphasize declarative intent over procedural instructions are more easily understood and sanity checked by non-technical staff, which supports the kind of differentiated code review I mentioned earlier.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also lends itself to self-documenting code, where the function and variable names themselves describe what is being done, and we start with the declarative intent, and work our way backwards to the implementation. The actual function design then becomes a process of aligning the implementation with the intention.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i="1" lang="en"/>
              <a:t>Benchmark: 8:50</a:t>
            </a:r>
            <a:endParaRPr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709306c052_1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09306c052_1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advantage we get is compositionality, which again means we can string together simpler functions into higher level functions of increasing complexity without compromising flexibility, readability, or testability.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&gt;&gt;&gt; We’re all familiar with the magrittr pipe, and how we might use the pipe to compose functions into a pipeline of operations. Well, we can save that as a functional sequence if we want to be able to consistently apply it over multiple datasets. </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9:35</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709306c052_1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09306c052_1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we can take a similar approach using the compose function in the purrr package.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say we often find ourselves piping a model into a few other functions to tidy it up. We might want to extract the coefficients and confidence intervals, focus in on those effects meeting some significance threshold, and sort the effects in some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&gt;&gt;&gt; Now, instead of having to repeat the pipe again and again with different models and different data, we can compose that into a new succinct and appropriately named function for a clean and interpretable workflow that’s also less error-prone to copy-paste errors.</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10:25</a:t>
            </a:r>
            <a:endParaRPr i="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754fd62c5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754fd62c5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might also want to build wrappers around built in functions, and decouple the definition of those wrappers from where we plan to use them in the code, which can add another layer of readability.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for example instead of stacking all our left joins one after another, we might find it cleaner to use a wrapper function to do all the joins in what is one perceived step for the code reviewer.</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11:00</a:t>
            </a:r>
            <a:endParaRPr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709306c052_1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709306c052_1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also talk about reproducibility. We want to have confidence that for any analysis, running the same function with the same input should always produce the same result.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do this by developing functions where we avoid mutability—which is when calling the function changes the actual state or variables defined outside of the function—as well as preventing other kinds of side effects.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doing this we can avoid hard to test for bugs, in which the success or failure of a unit test depends on things outside of the world of the function and its input. So the function behavior should not depend on what else existed in the global environment when the function was called, the number of times the function was run, or other external dependencies. &gt;&gt;&gt;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that’s all well and good, but sometimes side effects are desirable! Like printing or plotting to a display, or saving output to disk. A so-called pure function would never do these things.</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12:05</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754fd62c5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754fd62c5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that case, it can be helpful to use a function naming convention that clearly distinguishes between functions that are pure and have no side effects, from those that are intended primarily for their side effects (for example, we might call the no side effects/return value functions get, count, and describe vs display, export, and render for those with intended side effects).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Best practice is to keep them separate in development and naming, document their intended uses clearly, and when iterating use purrr’s map vs walk intentionally to differentiate between the two types of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13:00</a:t>
            </a:r>
            <a:endParaRPr i="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709306c052_1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709306c052_1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Closely related to this is the idea of robustness. Modular, functional code that avoids mutability, side effects, and external dependencies is going to be easier to test. Code that is harder to test just won’t be tested, or will be less effectively tested, and more prone to unexpected errors. U</a:t>
            </a:r>
            <a:r>
              <a:rPr lang="en"/>
              <a:t>sing unit testing effectively means more robust code in the long run.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 But what about expected errors? We talked about wanting code that doesn’t break down every time a new variable is added, or the data changes in other anticipated ways. The functional approach can help here too, by wrapping unsafe brittle functions with no exception handling in their own try-catch exception handlers.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exception handled function can be returned as just another, more robust version of the function, and that new function can be mindlessly deployed in an analysis without breaking the functional flow of the code or requiring the analyst to think about every potential exception that might occur.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too, purrr comes to the rescue, with safely and other exception handlers that wrap any callable into a more robust version with its own bottom value, thus avoiding the side effects of exception throwing in the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14:35</a:t>
            </a:r>
            <a:endParaRPr i="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709306c052_1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709306c052_1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efficiency doesn’t have to come at the cost of readability, reliability, and robustness. The ability to take advantage of lazy evaluation and caching of previously computed values is built in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purrr is already built around a principle of delayed, just in time evaluation, so that’s already taken care of for us, and if we pair that with use of lazily evaluated backends for data manipulation, such as dbplyr or dtplyr, we can avoid doing more work than we need to do before it’s really needed.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if we’re working with a table in a database, we can use the `do` function to perform some arbitrary computation on each chunk of the data, and avoid having to read in more data than we can process at once.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15:40</a:t>
            </a:r>
            <a:endParaRPr i="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709306c052_1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709306c052_1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if we expect that over the course of an analysis a function may be called several times with the same inputs, and that function execution is itself expensive, we can save some computation by caching or memoizing the results simply by wrapping the function with a call to memoise. We can store that cache locally or in S3, hit it up on subsequent function calls, only computing the result if it cannot be found in the cache or if the cache has been invalidated. And we can force the cache to invalidate or set it to invalidate automatically after a certain period of time if we want.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since we’ve designed our functions in such a way that they should always return the same output when given the same input, we can avoid duplication of effort of recomputing the results for common inputs. We can decide how many recently returned results we want to store in memory and what should be that tradeoff for our use case between increased storage costs and increased computation.</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17:00</a:t>
            </a:r>
            <a:endParaRPr i="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09306c052_1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09306c052_1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That’s it.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20:00</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709306c0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709306c05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rPr lang="en"/>
              <a:t>At Flatiron Health, we work with electronic health records data, and we have records from over 2 million cancer patients in the United States. </a:t>
            </a:r>
            <a:endParaRPr/>
          </a:p>
          <a:p>
            <a:pPr indent="0" lvl="0" marL="0" marR="0" rtl="0" algn="l">
              <a:spcBef>
                <a:spcPts val="0"/>
              </a:spcBef>
              <a:spcAft>
                <a:spcPts val="0"/>
              </a:spcAft>
              <a:buSzPts val="1100"/>
              <a:buFont typeface="Arial"/>
              <a:buNone/>
            </a:pPr>
            <a:r>
              <a:t/>
            </a:r>
            <a:endParaRPr/>
          </a:p>
          <a:p>
            <a:pPr indent="0" lvl="0" marL="0" marR="0" rtl="0" algn="l">
              <a:spcBef>
                <a:spcPts val="0"/>
              </a:spcBef>
              <a:spcAft>
                <a:spcPts val="0"/>
              </a:spcAft>
              <a:buSzPts val="1100"/>
              <a:buFont typeface="Arial"/>
              <a:buNone/>
            </a:pPr>
            <a:r>
              <a:rPr lang="en"/>
              <a:t>That data gets continuously updated as we incorporate new variables, new record types, and new patient populations. Every month, we deliver snapshots of that data to partners and clients with a 30 day recency. This means that the time from a patient experience or outcome being observed in the clinician’s record to the time that observation is in the hands of researchers who can generate insights from it is only 1 month, and that data needs to be high enough quality that it can support regulatory decision making.</a:t>
            </a:r>
            <a:endParaRPr/>
          </a:p>
          <a:p>
            <a:pPr indent="0" lvl="0" marL="0" marR="0" rtl="0" algn="l">
              <a:spcBef>
                <a:spcPts val="0"/>
              </a:spcBef>
              <a:spcAft>
                <a:spcPts val="0"/>
              </a:spcAft>
              <a:buSzPts val="1100"/>
              <a:buFont typeface="Arial"/>
              <a:buNone/>
            </a:pPr>
            <a:r>
              <a:t/>
            </a:r>
            <a:endParaRPr/>
          </a:p>
          <a:p>
            <a:pPr indent="0" lvl="0" marL="0" marR="0" rtl="0" algn="l">
              <a:spcBef>
                <a:spcPts val="0"/>
              </a:spcBef>
              <a:spcAft>
                <a:spcPts val="0"/>
              </a:spcAft>
              <a:buSzPts val="1100"/>
              <a:buFont typeface="Arial"/>
              <a:buNone/>
            </a:pPr>
            <a:r>
              <a:rPr i="1" lang="en"/>
              <a:t>Benchmark: 0:55</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09306c052_1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09306c052_1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currently deliver national longitudinal datasets on 21 distinct cancer types each month, and these datasets have some shared but non-identical data structures.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needed a framework for detecting and monitoring unusual changes within and across variables, cancer types, patient populations. And we need to be able to do this over time, with confidence in</a:t>
            </a:r>
            <a:r>
              <a:rPr lang="en"/>
              <a:t> the quality and consistency of the data for each new dataset we build as compared to others we’ve built out previously and continue to maintain and grow each month.</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1:35</a:t>
            </a:r>
            <a:endParaRPr i="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09306c052_1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09306c052_1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meet this challenge, we needed to take the statistical and domain knowledge of our staff and codify that into a library of modular functions which are testable, clear in intent, and able to be composed together into higher-level more abstract processes.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foster collaboration between cross-functional peers, we wanted to decouple the high-level checks and reasoning from the low-level implementation details, to make those checks more transparent and interpretable.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we wanted a flexible approach that could take reasoning and code originally developed for working with a single dataset, and seamlessly extend it to situations of analyzing many datasets simultaneously, without breaking down every time  the structure of a new dataset differed in minor but meaningful ways from previous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2:40</a:t>
            </a:r>
            <a:endParaRPr i="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709306c052_1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709306c052_1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approach this problem is grounded in functional programming, which often get bogged down in computer science jargon but really comes down to a few key things.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 Most importantly--functions, lots of functions, and functions as first-class citizens that we can treat as any other variable and pass as inputs to other functions, and luckily for us this is really intrinsic to the internals of how R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 Next, it means that we can string these functions together into higher order functions that return other functions depending on the conditions and context of how we’re using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 Next, these functions should have very clear declarative names, which gives us some additional degrees of separation from the mechanics of the implementation, and allows us to reason about what needs to be done while abstracting away how that process will be carried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 And finally, it means that we want these functions to strive for some degree of purity, in that they avoid side effects and dependencies on variables and states outside of the world of the function. That gives us a sense of confidence that no matter what else is in our environment, no matter what order we run the function in or how many times we call it, if we provide the same input we can expect to get the same output out of it.</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4:30</a:t>
            </a:r>
            <a:endParaRPr i="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709306c052_1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09306c052_1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some idiosyncratic ways of working that really go hand in hand with our functional approach to data science.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&gt;&gt;&gt; Firstly, we use nested data structures as a convenient way of storing and organizing the data, and making that jump from a single dataset, to many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&gt;&gt;&gt; Secondly, we emphasize package development rather than standalone analyses. This supports not just code reusability, but it also creates a culture that promotes visibility of code between siloed teams, and strongly encourages the development of unit testing and function documentation.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&gt;&gt;&gt; And finally, this approach really empowers a kind of differentiated code review that is more inclusive of non-technical team members.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 When we talk about code review, we often think exclusively about software engineers, and sometimes data scientists, checking the implementation of a particular piece of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 But on our cross-functional teams, we also want to ensure that those closest to the intention are reviewing whether the approach we are taking is reasonable, and not just whether it is implemented correctly. So this style of programming supports a team structure where those with significant problem and domain expertise can undertake a conceptual code review, and those with technical expertise can focus on reviewing the implementation in the code.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6:10</a:t>
            </a:r>
            <a:endParaRPr i="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54fd62c5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54fd62c5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nested data structures come into play? Columns in a tibble are really just lists of objects, and those objects may themselves be scalars, or they may be vectors or lists in the case of list-columns. This means that we can store just about anything we want within a list-column of a tibble, using the tibble as a suitcase that allows raw data to travel together with its associated metadata, provenance, fitted models, and summary statistics all as a single row in our parent tibble.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&gt;&gt;&gt; In this tibble, for example, the lazy_tbl column is just a list of lazy connections to different tables in a Postgres database, and we can iterate over those connections with mutate and map to create new list columns of raw data or of patients, storing everything together in one row.</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7:15</a:t>
            </a:r>
            <a:endParaRPr i="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65a703c3a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5a703c3a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might we use this type of data structure? Well, we can take a very broad and generic function, for example, to execute a query against our database, and then use partial functions to fill in some of the arguments to that function to make it do something more specific, like execute a query to count all unique patients in a dataset, or execute a query to return a list of all patients meeting specific inclusion criteria. We can apply that function to all relevant nested datasets within our parent dataframe (using map and map_if). </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8:00</a:t>
            </a:r>
            <a:endParaRPr i="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09306c052_1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709306c052_1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does all this get you? We found the benefits can really be broken down along these 5 dimensions.</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Benchmark: 8:05</a:t>
            </a:r>
            <a:endParaRPr i="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mple Title Slide - Whit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15824" y="684843"/>
            <a:ext cx="8112300" cy="2052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5000"/>
              <a:buNone/>
              <a:defRPr sz="5000">
                <a:solidFill>
                  <a:srgbClr val="000000"/>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515824" y="2737443"/>
            <a:ext cx="8112300" cy="647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051DB"/>
              </a:buClr>
              <a:buSzPts val="2800"/>
              <a:buNone/>
              <a:defRPr sz="2800">
                <a:solidFill>
                  <a:srgbClr val="5051DB"/>
                </a:solidFill>
              </a:defRPr>
            </a:lvl1pPr>
            <a:lvl2pPr lvl="1" rtl="0" algn="ctr">
              <a:lnSpc>
                <a:spcPct val="100000"/>
              </a:lnSpc>
              <a:spcBef>
                <a:spcPts val="0"/>
              </a:spcBef>
              <a:spcAft>
                <a:spcPts val="0"/>
              </a:spcAft>
              <a:buClr>
                <a:srgbClr val="000000"/>
              </a:buClr>
              <a:buSzPts val="2800"/>
              <a:buNone/>
              <a:defRPr sz="2800"/>
            </a:lvl2pPr>
            <a:lvl3pPr lvl="2" rtl="0" algn="ctr">
              <a:lnSpc>
                <a:spcPct val="100000"/>
              </a:lnSpc>
              <a:spcBef>
                <a:spcPts val="0"/>
              </a:spcBef>
              <a:spcAft>
                <a:spcPts val="0"/>
              </a:spcAft>
              <a:buClr>
                <a:srgbClr val="000000"/>
              </a:buClr>
              <a:buSzPts val="2800"/>
              <a:buNone/>
              <a:defRPr sz="2800"/>
            </a:lvl3pPr>
            <a:lvl4pPr lvl="3" rtl="0" algn="ctr">
              <a:lnSpc>
                <a:spcPct val="100000"/>
              </a:lnSpc>
              <a:spcBef>
                <a:spcPts val="0"/>
              </a:spcBef>
              <a:spcAft>
                <a:spcPts val="0"/>
              </a:spcAft>
              <a:buClr>
                <a:srgbClr val="000000"/>
              </a:buClr>
              <a:buSzPts val="2800"/>
              <a:buNone/>
              <a:defRPr sz="2800"/>
            </a:lvl4pPr>
            <a:lvl5pPr lvl="4" rtl="0" algn="ctr">
              <a:lnSpc>
                <a:spcPct val="100000"/>
              </a:lnSpc>
              <a:spcBef>
                <a:spcPts val="0"/>
              </a:spcBef>
              <a:spcAft>
                <a:spcPts val="0"/>
              </a:spcAft>
              <a:buClr>
                <a:srgbClr val="000000"/>
              </a:buClr>
              <a:buSzPts val="2800"/>
              <a:buNone/>
              <a:defRPr sz="2800"/>
            </a:lvl5pPr>
            <a:lvl6pPr lvl="5" rtl="0" algn="ctr">
              <a:lnSpc>
                <a:spcPct val="100000"/>
              </a:lnSpc>
              <a:spcBef>
                <a:spcPts val="0"/>
              </a:spcBef>
              <a:spcAft>
                <a:spcPts val="0"/>
              </a:spcAft>
              <a:buClr>
                <a:srgbClr val="000000"/>
              </a:buClr>
              <a:buSzPts val="2800"/>
              <a:buNone/>
              <a:defRPr sz="2800"/>
            </a:lvl6pPr>
            <a:lvl7pPr lvl="6" rtl="0" algn="ctr">
              <a:lnSpc>
                <a:spcPct val="100000"/>
              </a:lnSpc>
              <a:spcBef>
                <a:spcPts val="0"/>
              </a:spcBef>
              <a:spcAft>
                <a:spcPts val="0"/>
              </a:spcAft>
              <a:buClr>
                <a:srgbClr val="000000"/>
              </a:buClr>
              <a:buSzPts val="2800"/>
              <a:buNone/>
              <a:defRPr sz="2800"/>
            </a:lvl7pPr>
            <a:lvl8pPr lvl="7" rtl="0" algn="ctr">
              <a:lnSpc>
                <a:spcPct val="100000"/>
              </a:lnSpc>
              <a:spcBef>
                <a:spcPts val="0"/>
              </a:spcBef>
              <a:spcAft>
                <a:spcPts val="0"/>
              </a:spcAft>
              <a:buClr>
                <a:srgbClr val="000000"/>
              </a:buClr>
              <a:buSzPts val="2800"/>
              <a:buNone/>
              <a:defRPr sz="2800"/>
            </a:lvl8pPr>
            <a:lvl9pPr lvl="8" rtl="0" algn="ctr">
              <a:lnSpc>
                <a:spcPct val="100000"/>
              </a:lnSpc>
              <a:spcBef>
                <a:spcPts val="0"/>
              </a:spcBef>
              <a:spcAft>
                <a:spcPts val="0"/>
              </a:spcAft>
              <a:buClr>
                <a:srgbClr val="000000"/>
              </a:buClr>
              <a:buSzPts val="2800"/>
              <a:buNone/>
              <a:defRPr sz="2800"/>
            </a:lvl9pPr>
          </a:lstStyle>
          <a:p/>
        </p:txBody>
      </p:sp>
      <p:sp>
        <p:nvSpPr>
          <p:cNvPr id="11" name="Google Shape;11;p2"/>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p:cSld name="Blank White">
    <p:spTree>
      <p:nvGrpSpPr>
        <p:cNvPr id="68" name="Shape 68"/>
        <p:cNvGrpSpPr/>
        <p:nvPr/>
      </p:nvGrpSpPr>
      <p:grpSpPr>
        <a:xfrm>
          <a:off x="0" y="0"/>
          <a:ext cx="0" cy="0"/>
          <a:chOff x="0" y="0"/>
          <a:chExt cx="0" cy="0"/>
        </a:xfrm>
      </p:grpSpPr>
      <p:sp>
        <p:nvSpPr>
          <p:cNvPr id="69" name="Google Shape;69;p11"/>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 Blue">
  <p:cSld name="Screenshot - Blue">
    <p:bg>
      <p:bgPr>
        <a:solidFill>
          <a:srgbClr val="3887F6"/>
        </a:solidFill>
      </p:bgPr>
    </p:bg>
    <p:spTree>
      <p:nvGrpSpPr>
        <p:cNvPr id="70" name="Shape 70"/>
        <p:cNvGrpSpPr/>
        <p:nvPr/>
      </p:nvGrpSpPr>
      <p:grpSpPr>
        <a:xfrm>
          <a:off x="0" y="0"/>
          <a:ext cx="0" cy="0"/>
          <a:chOff x="0" y="0"/>
          <a:chExt cx="0" cy="0"/>
        </a:xfrm>
      </p:grpSpPr>
      <p:pic>
        <p:nvPicPr>
          <p:cNvPr id="71" name="Google Shape;71;p12"/>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pic>
        <p:nvPicPr>
          <p:cNvPr id="72" name="Google Shape;72;p12"/>
          <p:cNvPicPr preferRelativeResize="0"/>
          <p:nvPr/>
        </p:nvPicPr>
        <p:blipFill rotWithShape="1">
          <a:blip r:embed="rId3">
            <a:alphaModFix/>
          </a:blip>
          <a:srcRect b="0" l="0" r="0" t="0"/>
          <a:stretch/>
        </p:blipFill>
        <p:spPr>
          <a:xfrm>
            <a:off x="2347200" y="315190"/>
            <a:ext cx="7229800" cy="4822250"/>
          </a:xfrm>
          <a:prstGeom prst="rect">
            <a:avLst/>
          </a:prstGeom>
          <a:noFill/>
          <a:ln>
            <a:noFill/>
          </a:ln>
        </p:spPr>
      </p:pic>
      <p:sp>
        <p:nvSpPr>
          <p:cNvPr id="73" name="Google Shape;73;p12"/>
          <p:cNvSpPr/>
          <p:nvPr/>
        </p:nvSpPr>
        <p:spPr>
          <a:xfrm>
            <a:off x="3531175" y="1097350"/>
            <a:ext cx="4855500" cy="304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2"/>
          <p:cNvSpPr txBox="1"/>
          <p:nvPr>
            <p:ph type="title"/>
          </p:nvPr>
        </p:nvSpPr>
        <p:spPr>
          <a:xfrm>
            <a:off x="506924" y="505595"/>
            <a:ext cx="2536500" cy="123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solidFill>
                  <a:schemeClr val="lt1"/>
                </a:solidFill>
              </a:defRPr>
            </a:lvl1pPr>
            <a:lvl2pPr lvl="1" rtl="0">
              <a:spcBef>
                <a:spcPts val="0"/>
              </a:spcBef>
              <a:spcAft>
                <a:spcPts val="0"/>
              </a:spcAft>
              <a:buSzPts val="2800"/>
              <a:buNone/>
              <a:defRPr>
                <a:solidFill>
                  <a:srgbClr val="FFFFFF"/>
                </a:solidFill>
              </a:defRPr>
            </a:lvl2pPr>
            <a:lvl3pPr lvl="2" rtl="0">
              <a:spcBef>
                <a:spcPts val="0"/>
              </a:spcBef>
              <a:spcAft>
                <a:spcPts val="0"/>
              </a:spcAft>
              <a:buSzPts val="2800"/>
              <a:buNone/>
              <a:defRPr>
                <a:solidFill>
                  <a:srgbClr val="FFFFFF"/>
                </a:solidFill>
              </a:defRPr>
            </a:lvl3pPr>
            <a:lvl4pPr lvl="3" rtl="0">
              <a:spcBef>
                <a:spcPts val="0"/>
              </a:spcBef>
              <a:spcAft>
                <a:spcPts val="0"/>
              </a:spcAft>
              <a:buSzPts val="2800"/>
              <a:buNone/>
              <a:defRPr>
                <a:solidFill>
                  <a:srgbClr val="FFFFFF"/>
                </a:solidFill>
              </a:defRPr>
            </a:lvl4pPr>
            <a:lvl5pPr lvl="4" rtl="0">
              <a:spcBef>
                <a:spcPts val="0"/>
              </a:spcBef>
              <a:spcAft>
                <a:spcPts val="0"/>
              </a:spcAft>
              <a:buSzPts val="2800"/>
              <a:buNone/>
              <a:defRPr>
                <a:solidFill>
                  <a:srgbClr val="FFFFFF"/>
                </a:solidFill>
              </a:defRPr>
            </a:lvl5pPr>
            <a:lvl6pPr lvl="5" rtl="0">
              <a:spcBef>
                <a:spcPts val="0"/>
              </a:spcBef>
              <a:spcAft>
                <a:spcPts val="0"/>
              </a:spcAft>
              <a:buSzPts val="2800"/>
              <a:buNone/>
              <a:defRPr>
                <a:solidFill>
                  <a:srgbClr val="FFFFFF"/>
                </a:solidFill>
              </a:defRPr>
            </a:lvl6pPr>
            <a:lvl7pPr lvl="6" rtl="0">
              <a:spcBef>
                <a:spcPts val="0"/>
              </a:spcBef>
              <a:spcAft>
                <a:spcPts val="0"/>
              </a:spcAft>
              <a:buSzPts val="2800"/>
              <a:buNone/>
              <a:defRPr>
                <a:solidFill>
                  <a:srgbClr val="FFFFFF"/>
                </a:solidFill>
              </a:defRPr>
            </a:lvl7pPr>
            <a:lvl8pPr lvl="7" rtl="0">
              <a:spcBef>
                <a:spcPts val="0"/>
              </a:spcBef>
              <a:spcAft>
                <a:spcPts val="0"/>
              </a:spcAft>
              <a:buSzPts val="2800"/>
              <a:buNone/>
              <a:defRPr>
                <a:solidFill>
                  <a:srgbClr val="FFFFFF"/>
                </a:solidFill>
              </a:defRPr>
            </a:lvl8pPr>
            <a:lvl9pPr lvl="8" rtl="0">
              <a:spcBef>
                <a:spcPts val="0"/>
              </a:spcBef>
              <a:spcAft>
                <a:spcPts val="0"/>
              </a:spcAft>
              <a:buSzPts val="2800"/>
              <a:buNone/>
              <a:defRPr>
                <a:solidFill>
                  <a:srgbClr val="FFFFFF"/>
                </a:solidFill>
              </a:defRPr>
            </a:lvl9pPr>
          </a:lstStyle>
          <a:p/>
        </p:txBody>
      </p:sp>
      <p:sp>
        <p:nvSpPr>
          <p:cNvPr id="75" name="Google Shape;75;p12"/>
          <p:cNvSpPr txBox="1"/>
          <p:nvPr>
            <p:ph idx="1" type="body"/>
          </p:nvPr>
        </p:nvSpPr>
        <p:spPr>
          <a:xfrm>
            <a:off x="506924" y="1735358"/>
            <a:ext cx="2536500" cy="24087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rgbClr val="5051DB"/>
              </a:buClr>
              <a:buSzPts val="1400"/>
              <a:buNone/>
              <a:defRPr sz="1400">
                <a:solidFill>
                  <a:schemeClr val="lt1"/>
                </a:solidFill>
              </a:defRPr>
            </a:lvl1pPr>
            <a:lvl2pPr indent="-228600" lvl="1" marL="914400" rtl="0" algn="l">
              <a:lnSpc>
                <a:spcPct val="115000"/>
              </a:lnSpc>
              <a:spcBef>
                <a:spcPts val="1600"/>
              </a:spcBef>
              <a:spcAft>
                <a:spcPts val="0"/>
              </a:spcAft>
              <a:buClr>
                <a:srgbClr val="5051DB"/>
              </a:buClr>
              <a:buSzPts val="1400"/>
              <a:buNone/>
              <a:defRPr/>
            </a:lvl2pPr>
            <a:lvl3pPr indent="-228600" lvl="2" marL="1371600" rtl="0" algn="l">
              <a:lnSpc>
                <a:spcPct val="115000"/>
              </a:lnSpc>
              <a:spcBef>
                <a:spcPts val="1600"/>
              </a:spcBef>
              <a:spcAft>
                <a:spcPts val="0"/>
              </a:spcAft>
              <a:buClr>
                <a:srgbClr val="5051DB"/>
              </a:buClr>
              <a:buSzPts val="1400"/>
              <a:buNone/>
              <a:defRPr/>
            </a:lvl3pPr>
            <a:lvl4pPr indent="-228600" lvl="3" marL="1828800" rtl="0" algn="l">
              <a:lnSpc>
                <a:spcPct val="115000"/>
              </a:lnSpc>
              <a:spcBef>
                <a:spcPts val="1600"/>
              </a:spcBef>
              <a:spcAft>
                <a:spcPts val="0"/>
              </a:spcAft>
              <a:buClr>
                <a:srgbClr val="5051DB"/>
              </a:buClr>
              <a:buSzPts val="1400"/>
              <a:buNone/>
              <a:defRPr/>
            </a:lvl4pPr>
            <a:lvl5pPr indent="-228600" lvl="4" marL="2286000" rtl="0" algn="l">
              <a:lnSpc>
                <a:spcPct val="115000"/>
              </a:lnSpc>
              <a:spcBef>
                <a:spcPts val="1600"/>
              </a:spcBef>
              <a:spcAft>
                <a:spcPts val="0"/>
              </a:spcAft>
              <a:buClr>
                <a:srgbClr val="5051DB"/>
              </a:buClr>
              <a:buSzPts val="1400"/>
              <a:buNone/>
              <a:defRPr/>
            </a:lvl5pPr>
            <a:lvl6pPr indent="-228600" lvl="5" marL="2743200" rtl="0" algn="l">
              <a:lnSpc>
                <a:spcPct val="115000"/>
              </a:lnSpc>
              <a:spcBef>
                <a:spcPts val="1600"/>
              </a:spcBef>
              <a:spcAft>
                <a:spcPts val="0"/>
              </a:spcAft>
              <a:buClr>
                <a:srgbClr val="5051DB"/>
              </a:buClr>
              <a:buSzPts val="1400"/>
              <a:buNone/>
              <a:defRPr/>
            </a:lvl6pPr>
            <a:lvl7pPr indent="-228600" lvl="6" marL="3200400" rtl="0" algn="l">
              <a:lnSpc>
                <a:spcPct val="115000"/>
              </a:lnSpc>
              <a:spcBef>
                <a:spcPts val="1600"/>
              </a:spcBef>
              <a:spcAft>
                <a:spcPts val="0"/>
              </a:spcAft>
              <a:buClr>
                <a:srgbClr val="5051DB"/>
              </a:buClr>
              <a:buSzPts val="1400"/>
              <a:buNone/>
              <a:defRPr/>
            </a:lvl7pPr>
            <a:lvl8pPr indent="-228600" lvl="7" marL="3657600" rtl="0" algn="l">
              <a:lnSpc>
                <a:spcPct val="115000"/>
              </a:lnSpc>
              <a:spcBef>
                <a:spcPts val="1600"/>
              </a:spcBef>
              <a:spcAft>
                <a:spcPts val="0"/>
              </a:spcAft>
              <a:buClr>
                <a:srgbClr val="000000"/>
              </a:buClr>
              <a:buSzPts val="1400"/>
              <a:buNone/>
              <a:defRPr/>
            </a:lvl8pPr>
            <a:lvl9pPr indent="-228600" lvl="8" marL="4114800" rtl="0" algn="l">
              <a:lnSpc>
                <a:spcPct val="115000"/>
              </a:lnSpc>
              <a:spcBef>
                <a:spcPts val="1600"/>
              </a:spcBef>
              <a:spcAft>
                <a:spcPts val="1600"/>
              </a:spcAft>
              <a:buClr>
                <a:srgbClr val="000000"/>
              </a:buClr>
              <a:buSzPts val="1400"/>
              <a:buNone/>
              <a:defRPr/>
            </a:lvl9pPr>
          </a:lstStyle>
          <a:p/>
        </p:txBody>
      </p:sp>
      <p:sp>
        <p:nvSpPr>
          <p:cNvPr id="76" name="Google Shape;76;p12"/>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title, subtitle, paragraph - Blue">
  <p:cSld name="Basic title, subtitle, paragraph - Blue">
    <p:spTree>
      <p:nvGrpSpPr>
        <p:cNvPr id="77" name="Shape 77"/>
        <p:cNvGrpSpPr/>
        <p:nvPr/>
      </p:nvGrpSpPr>
      <p:grpSpPr>
        <a:xfrm>
          <a:off x="0" y="0"/>
          <a:ext cx="0" cy="0"/>
          <a:chOff x="0" y="0"/>
          <a:chExt cx="0" cy="0"/>
        </a:xfrm>
      </p:grpSpPr>
      <p:sp>
        <p:nvSpPr>
          <p:cNvPr id="78" name="Google Shape;78;p13"/>
          <p:cNvSpPr/>
          <p:nvPr/>
        </p:nvSpPr>
        <p:spPr>
          <a:xfrm>
            <a:off x="-8125" y="2000"/>
            <a:ext cx="3341400" cy="5143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3"/>
          <p:cNvSpPr txBox="1"/>
          <p:nvPr>
            <p:ph type="title"/>
          </p:nvPr>
        </p:nvSpPr>
        <p:spPr>
          <a:xfrm>
            <a:off x="515824" y="1091450"/>
            <a:ext cx="2653200" cy="1482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2400"/>
              <a:buFont typeface="Helvetica Neue"/>
              <a:buNone/>
              <a:defRPr sz="2400">
                <a:solidFill>
                  <a:schemeClr val="lt1"/>
                </a:solidFill>
                <a:latin typeface="Helvetica Neue"/>
                <a:ea typeface="Helvetica Neue"/>
                <a:cs typeface="Helvetica Neue"/>
                <a:sym typeface="Helvetica Neue"/>
              </a:defRPr>
            </a:lvl1pPr>
            <a:lvl2pPr lvl="1" rtl="0">
              <a:spcBef>
                <a:spcPts val="0"/>
              </a:spcBef>
              <a:spcAft>
                <a:spcPts val="0"/>
              </a:spcAft>
              <a:buClr>
                <a:srgbClr val="FFFFFF"/>
              </a:buClr>
              <a:buSzPts val="4200"/>
              <a:buNone/>
              <a:defRPr sz="4200">
                <a:solidFill>
                  <a:srgbClr val="FFFFFF"/>
                </a:solidFill>
              </a:defRPr>
            </a:lvl2pPr>
            <a:lvl3pPr lvl="2" rtl="0">
              <a:spcBef>
                <a:spcPts val="0"/>
              </a:spcBef>
              <a:spcAft>
                <a:spcPts val="0"/>
              </a:spcAft>
              <a:buClr>
                <a:srgbClr val="FFFFFF"/>
              </a:buClr>
              <a:buSzPts val="4200"/>
              <a:buNone/>
              <a:defRPr sz="4200">
                <a:solidFill>
                  <a:srgbClr val="FFFFFF"/>
                </a:solidFill>
              </a:defRPr>
            </a:lvl3pPr>
            <a:lvl4pPr lvl="3" rtl="0">
              <a:spcBef>
                <a:spcPts val="0"/>
              </a:spcBef>
              <a:spcAft>
                <a:spcPts val="0"/>
              </a:spcAft>
              <a:buClr>
                <a:srgbClr val="FFFFFF"/>
              </a:buClr>
              <a:buSzPts val="4200"/>
              <a:buNone/>
              <a:defRPr sz="4200">
                <a:solidFill>
                  <a:srgbClr val="FFFFFF"/>
                </a:solidFill>
              </a:defRPr>
            </a:lvl4pPr>
            <a:lvl5pPr lvl="4" rtl="0">
              <a:spcBef>
                <a:spcPts val="0"/>
              </a:spcBef>
              <a:spcAft>
                <a:spcPts val="0"/>
              </a:spcAft>
              <a:buClr>
                <a:srgbClr val="FFFFFF"/>
              </a:buClr>
              <a:buSzPts val="4200"/>
              <a:buNone/>
              <a:defRPr sz="4200">
                <a:solidFill>
                  <a:srgbClr val="FFFFFF"/>
                </a:solidFill>
              </a:defRPr>
            </a:lvl5pPr>
            <a:lvl6pPr lvl="5" rtl="0">
              <a:spcBef>
                <a:spcPts val="0"/>
              </a:spcBef>
              <a:spcAft>
                <a:spcPts val="0"/>
              </a:spcAft>
              <a:buClr>
                <a:srgbClr val="FFFFFF"/>
              </a:buClr>
              <a:buSzPts val="4200"/>
              <a:buNone/>
              <a:defRPr sz="4200">
                <a:solidFill>
                  <a:srgbClr val="FFFFFF"/>
                </a:solidFill>
              </a:defRPr>
            </a:lvl6pPr>
            <a:lvl7pPr lvl="6" rtl="0">
              <a:spcBef>
                <a:spcPts val="0"/>
              </a:spcBef>
              <a:spcAft>
                <a:spcPts val="0"/>
              </a:spcAft>
              <a:buClr>
                <a:srgbClr val="FFFFFF"/>
              </a:buClr>
              <a:buSzPts val="4200"/>
              <a:buNone/>
              <a:defRPr sz="4200">
                <a:solidFill>
                  <a:srgbClr val="FFFFFF"/>
                </a:solidFill>
              </a:defRPr>
            </a:lvl7pPr>
            <a:lvl8pPr lvl="7" rtl="0">
              <a:spcBef>
                <a:spcPts val="0"/>
              </a:spcBef>
              <a:spcAft>
                <a:spcPts val="0"/>
              </a:spcAft>
              <a:buClr>
                <a:srgbClr val="FFFFFF"/>
              </a:buClr>
              <a:buSzPts val="4200"/>
              <a:buNone/>
              <a:defRPr sz="4200">
                <a:solidFill>
                  <a:srgbClr val="FFFFFF"/>
                </a:solidFill>
              </a:defRPr>
            </a:lvl8pPr>
            <a:lvl9pPr lvl="8" rtl="0">
              <a:spcBef>
                <a:spcPts val="0"/>
              </a:spcBef>
              <a:spcAft>
                <a:spcPts val="0"/>
              </a:spcAft>
              <a:buClr>
                <a:srgbClr val="FFFFFF"/>
              </a:buClr>
              <a:buSzPts val="4200"/>
              <a:buNone/>
              <a:defRPr sz="4200">
                <a:solidFill>
                  <a:srgbClr val="FFFFFF"/>
                </a:solidFill>
              </a:defRPr>
            </a:lvl9pPr>
          </a:lstStyle>
          <a:p/>
        </p:txBody>
      </p:sp>
      <p:sp>
        <p:nvSpPr>
          <p:cNvPr id="80" name="Google Shape;80;p13"/>
          <p:cNvSpPr txBox="1"/>
          <p:nvPr>
            <p:ph idx="1" type="subTitle"/>
          </p:nvPr>
        </p:nvSpPr>
        <p:spPr>
          <a:xfrm>
            <a:off x="515824" y="2573750"/>
            <a:ext cx="2653200" cy="12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pic>
        <p:nvPicPr>
          <p:cNvPr id="81" name="Google Shape;81;p13"/>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82" name="Google Shape;82;p13"/>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83" name="Google Shape;83;p13"/>
          <p:cNvSpPr txBox="1"/>
          <p:nvPr>
            <p:ph idx="2" type="body"/>
          </p:nvPr>
        </p:nvSpPr>
        <p:spPr>
          <a:xfrm>
            <a:off x="4705488" y="289422"/>
            <a:ext cx="3918000" cy="4257600"/>
          </a:xfrm>
          <a:prstGeom prst="rect">
            <a:avLst/>
          </a:prstGeom>
          <a:noFill/>
          <a:ln>
            <a:noFill/>
          </a:ln>
        </p:spPr>
        <p:txBody>
          <a:bodyPr anchorCtr="0" anchor="ctr" bIns="91425" lIns="91425" spcFirstLastPara="1" rIns="91425" wrap="square" tIns="91425">
            <a:noAutofit/>
          </a:bodyPr>
          <a:lstStyle>
            <a:lvl1pPr indent="-365760" lvl="0" marL="457200" marR="0" rtl="0" algn="l">
              <a:lnSpc>
                <a:spcPct val="100000"/>
              </a:lnSpc>
              <a:spcBef>
                <a:spcPts val="0"/>
              </a:spcBef>
              <a:spcAft>
                <a:spcPts val="0"/>
              </a:spcAft>
              <a:buClr>
                <a:srgbClr val="5051DB"/>
              </a:buClr>
              <a:buSzPts val="2160"/>
              <a:buFont typeface="Arial"/>
              <a:buChar char="•"/>
              <a:defRPr sz="1800">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5051DB"/>
              </a:buClr>
              <a:buSzPts val="1400"/>
              <a:buFont typeface="Helvetica Neue"/>
              <a:buNone/>
              <a:defRPr>
                <a:latin typeface="Helvetica Neue"/>
                <a:ea typeface="Helvetica Neue"/>
                <a:cs typeface="Helvetica Neue"/>
                <a:sym typeface="Helvetica Neue"/>
              </a:defRPr>
            </a:lvl2pPr>
            <a:lvl3pPr indent="-228600" lvl="2" marL="1371600" rtl="0" algn="l">
              <a:lnSpc>
                <a:spcPct val="100000"/>
              </a:lnSpc>
              <a:spcBef>
                <a:spcPts val="0"/>
              </a:spcBef>
              <a:spcAft>
                <a:spcPts val="0"/>
              </a:spcAft>
              <a:buClr>
                <a:srgbClr val="5051DB"/>
              </a:buClr>
              <a:buSzPts val="1400"/>
              <a:buFont typeface="Helvetica Neue"/>
              <a:buNone/>
              <a:defRPr>
                <a:latin typeface="Helvetica Neue"/>
                <a:ea typeface="Helvetica Neue"/>
                <a:cs typeface="Helvetica Neue"/>
                <a:sym typeface="Helvetica Neue"/>
              </a:defRPr>
            </a:lvl3pPr>
            <a:lvl4pPr indent="-228600" lvl="3" marL="18288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4pPr>
            <a:lvl5pPr indent="-228600" lvl="4" marL="22860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5pPr>
            <a:lvl6pPr indent="-228600" lvl="5" marL="27432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6pPr>
            <a:lvl7pPr indent="-228600" lvl="6" marL="32004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7pPr>
            <a:lvl8pPr indent="-228600" lvl="7" marL="36576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8pPr>
            <a:lvl9pPr indent="-228600" lvl="8" marL="4114800" rtl="0" algn="l">
              <a:lnSpc>
                <a:spcPct val="100000"/>
              </a:lnSpc>
              <a:spcBef>
                <a:spcPts val="1600"/>
              </a:spcBef>
              <a:spcAft>
                <a:spcPts val="1600"/>
              </a:spcAft>
              <a:buClr>
                <a:srgbClr val="5051DB"/>
              </a:buClr>
              <a:buSzPts val="1400"/>
              <a:buFont typeface="Helvetica Neue"/>
              <a:buNone/>
              <a:defRPr>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p:cSld name="Title and two columns">
    <p:spTree>
      <p:nvGrpSpPr>
        <p:cNvPr id="84" name="Shape 84"/>
        <p:cNvGrpSpPr/>
        <p:nvPr/>
      </p:nvGrpSpPr>
      <p:grpSpPr>
        <a:xfrm>
          <a:off x="0" y="0"/>
          <a:ext cx="0" cy="0"/>
          <a:chOff x="0" y="0"/>
          <a:chExt cx="0" cy="0"/>
        </a:xfrm>
      </p:grpSpPr>
      <p:sp>
        <p:nvSpPr>
          <p:cNvPr id="85" name="Google Shape;85;p14"/>
          <p:cNvSpPr txBox="1"/>
          <p:nvPr>
            <p:ph idx="1" type="body"/>
          </p:nvPr>
        </p:nvSpPr>
        <p:spPr>
          <a:xfrm>
            <a:off x="506923" y="1401635"/>
            <a:ext cx="3931500" cy="32049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rgbClr val="000000"/>
              </a:buClr>
              <a:buSzPts val="1800"/>
              <a:buNone/>
              <a:defRPr/>
            </a:lvl1pPr>
            <a:lvl2pPr indent="-228600" lvl="1" marL="914400" rtl="0" algn="l">
              <a:lnSpc>
                <a:spcPct val="115000"/>
              </a:lnSpc>
              <a:spcBef>
                <a:spcPts val="1600"/>
              </a:spcBef>
              <a:spcAft>
                <a:spcPts val="0"/>
              </a:spcAft>
              <a:buClr>
                <a:srgbClr val="000000"/>
              </a:buClr>
              <a:buSzPts val="1400"/>
              <a:buNone/>
              <a:defRPr/>
            </a:lvl2pPr>
            <a:lvl3pPr indent="-228600" lvl="2" marL="1371600" rtl="0" algn="l">
              <a:lnSpc>
                <a:spcPct val="115000"/>
              </a:lnSpc>
              <a:spcBef>
                <a:spcPts val="1600"/>
              </a:spcBef>
              <a:spcAft>
                <a:spcPts val="0"/>
              </a:spcAft>
              <a:buClr>
                <a:srgbClr val="000000"/>
              </a:buClr>
              <a:buSzPts val="1400"/>
              <a:buNone/>
              <a:defRPr/>
            </a:lvl3pPr>
            <a:lvl4pPr indent="-228600" lvl="3" marL="1828800" rtl="0" algn="l">
              <a:lnSpc>
                <a:spcPct val="115000"/>
              </a:lnSpc>
              <a:spcBef>
                <a:spcPts val="1600"/>
              </a:spcBef>
              <a:spcAft>
                <a:spcPts val="0"/>
              </a:spcAft>
              <a:buClr>
                <a:srgbClr val="000000"/>
              </a:buClr>
              <a:buSzPts val="1400"/>
              <a:buNone/>
              <a:defRPr/>
            </a:lvl4pPr>
            <a:lvl5pPr indent="-228600" lvl="4" marL="2286000" rtl="0" algn="l">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400"/>
              <a:buNone/>
              <a:defRPr/>
            </a:lvl6pPr>
            <a:lvl7pPr indent="-228600" lvl="6" marL="3200400" rtl="0" algn="l">
              <a:lnSpc>
                <a:spcPct val="115000"/>
              </a:lnSpc>
              <a:spcBef>
                <a:spcPts val="1600"/>
              </a:spcBef>
              <a:spcAft>
                <a:spcPts val="0"/>
              </a:spcAft>
              <a:buClr>
                <a:srgbClr val="000000"/>
              </a:buClr>
              <a:buSzPts val="1400"/>
              <a:buNone/>
              <a:defRPr/>
            </a:lvl7pPr>
            <a:lvl8pPr indent="-228600" lvl="7" marL="3657600" rtl="0" algn="l">
              <a:lnSpc>
                <a:spcPct val="115000"/>
              </a:lnSpc>
              <a:spcBef>
                <a:spcPts val="1600"/>
              </a:spcBef>
              <a:spcAft>
                <a:spcPts val="0"/>
              </a:spcAft>
              <a:buClr>
                <a:srgbClr val="000000"/>
              </a:buClr>
              <a:buSzPts val="1400"/>
              <a:buNone/>
              <a:defRPr/>
            </a:lvl8pPr>
            <a:lvl9pPr indent="-228600" lvl="8" marL="4114800" rtl="0" algn="l">
              <a:lnSpc>
                <a:spcPct val="115000"/>
              </a:lnSpc>
              <a:spcBef>
                <a:spcPts val="1600"/>
              </a:spcBef>
              <a:spcAft>
                <a:spcPts val="1600"/>
              </a:spcAft>
              <a:buClr>
                <a:srgbClr val="000000"/>
              </a:buClr>
              <a:buSzPts val="1400"/>
              <a:buNone/>
              <a:defRPr/>
            </a:lvl9pPr>
          </a:lstStyle>
          <a:p/>
        </p:txBody>
      </p:sp>
      <p:sp>
        <p:nvSpPr>
          <p:cNvPr id="86" name="Google Shape;86;p14"/>
          <p:cNvSpPr txBox="1"/>
          <p:nvPr>
            <p:ph idx="2" type="body"/>
          </p:nvPr>
        </p:nvSpPr>
        <p:spPr>
          <a:xfrm>
            <a:off x="4687686" y="1401634"/>
            <a:ext cx="3931500" cy="32049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rgbClr val="000000"/>
              </a:buClr>
              <a:buSzPts val="1800"/>
              <a:buNone/>
              <a:defRPr/>
            </a:lvl1pPr>
            <a:lvl2pPr indent="-228600" lvl="1" marL="914400" rtl="0" algn="l">
              <a:lnSpc>
                <a:spcPct val="115000"/>
              </a:lnSpc>
              <a:spcBef>
                <a:spcPts val="1600"/>
              </a:spcBef>
              <a:spcAft>
                <a:spcPts val="0"/>
              </a:spcAft>
              <a:buClr>
                <a:srgbClr val="000000"/>
              </a:buClr>
              <a:buSzPts val="1400"/>
              <a:buNone/>
              <a:defRPr/>
            </a:lvl2pPr>
            <a:lvl3pPr indent="-228600" lvl="2" marL="1371600" rtl="0" algn="l">
              <a:lnSpc>
                <a:spcPct val="115000"/>
              </a:lnSpc>
              <a:spcBef>
                <a:spcPts val="1600"/>
              </a:spcBef>
              <a:spcAft>
                <a:spcPts val="0"/>
              </a:spcAft>
              <a:buClr>
                <a:srgbClr val="000000"/>
              </a:buClr>
              <a:buSzPts val="1400"/>
              <a:buNone/>
              <a:defRPr/>
            </a:lvl3pPr>
            <a:lvl4pPr indent="-228600" lvl="3" marL="1828800" rtl="0" algn="l">
              <a:lnSpc>
                <a:spcPct val="115000"/>
              </a:lnSpc>
              <a:spcBef>
                <a:spcPts val="1600"/>
              </a:spcBef>
              <a:spcAft>
                <a:spcPts val="0"/>
              </a:spcAft>
              <a:buClr>
                <a:srgbClr val="000000"/>
              </a:buClr>
              <a:buSzPts val="1400"/>
              <a:buNone/>
              <a:defRPr/>
            </a:lvl4pPr>
            <a:lvl5pPr indent="-228600" lvl="4" marL="2286000" rtl="0" algn="l">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400"/>
              <a:buNone/>
              <a:defRPr/>
            </a:lvl6pPr>
            <a:lvl7pPr indent="-228600" lvl="6" marL="3200400" rtl="0" algn="l">
              <a:lnSpc>
                <a:spcPct val="115000"/>
              </a:lnSpc>
              <a:spcBef>
                <a:spcPts val="1600"/>
              </a:spcBef>
              <a:spcAft>
                <a:spcPts val="0"/>
              </a:spcAft>
              <a:buClr>
                <a:srgbClr val="000000"/>
              </a:buClr>
              <a:buSzPts val="1400"/>
              <a:buNone/>
              <a:defRPr/>
            </a:lvl7pPr>
            <a:lvl8pPr indent="-228600" lvl="7" marL="3657600" rtl="0" algn="l">
              <a:lnSpc>
                <a:spcPct val="115000"/>
              </a:lnSpc>
              <a:spcBef>
                <a:spcPts val="1600"/>
              </a:spcBef>
              <a:spcAft>
                <a:spcPts val="0"/>
              </a:spcAft>
              <a:buClr>
                <a:srgbClr val="000000"/>
              </a:buClr>
              <a:buSzPts val="1400"/>
              <a:buNone/>
              <a:defRPr/>
            </a:lvl8pPr>
            <a:lvl9pPr indent="-228600" lvl="8" marL="4114800" rtl="0" algn="l">
              <a:lnSpc>
                <a:spcPct val="115000"/>
              </a:lnSpc>
              <a:spcBef>
                <a:spcPts val="1600"/>
              </a:spcBef>
              <a:spcAft>
                <a:spcPts val="1600"/>
              </a:spcAft>
              <a:buClr>
                <a:srgbClr val="000000"/>
              </a:buClr>
              <a:buSzPts val="1400"/>
              <a:buNone/>
              <a:defRPr/>
            </a:lvl9pPr>
          </a:lstStyle>
          <a:p/>
        </p:txBody>
      </p:sp>
      <p:sp>
        <p:nvSpPr>
          <p:cNvPr id="87" name="Google Shape;87;p14"/>
          <p:cNvSpPr txBox="1"/>
          <p:nvPr>
            <p:ph type="title"/>
          </p:nvPr>
        </p:nvSpPr>
        <p:spPr>
          <a:xfrm>
            <a:off x="506923" y="464754"/>
            <a:ext cx="8112300" cy="73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4"/>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half column">
  <p:cSld name="Title and half column">
    <p:spTree>
      <p:nvGrpSpPr>
        <p:cNvPr id="89" name="Shape 89"/>
        <p:cNvGrpSpPr/>
        <p:nvPr/>
      </p:nvGrpSpPr>
      <p:grpSpPr>
        <a:xfrm>
          <a:off x="0" y="0"/>
          <a:ext cx="0" cy="0"/>
          <a:chOff x="0" y="0"/>
          <a:chExt cx="0" cy="0"/>
        </a:xfrm>
      </p:grpSpPr>
      <p:sp>
        <p:nvSpPr>
          <p:cNvPr id="90" name="Google Shape;90;p15"/>
          <p:cNvSpPr txBox="1"/>
          <p:nvPr>
            <p:ph idx="1" type="body"/>
          </p:nvPr>
        </p:nvSpPr>
        <p:spPr>
          <a:xfrm>
            <a:off x="506923" y="1401635"/>
            <a:ext cx="3931500" cy="32049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rgbClr val="000000"/>
              </a:buClr>
              <a:buSzPts val="1800"/>
              <a:buNone/>
              <a:defRPr/>
            </a:lvl1pPr>
            <a:lvl2pPr indent="-228600" lvl="1" marL="914400" rtl="0" algn="l">
              <a:lnSpc>
                <a:spcPct val="115000"/>
              </a:lnSpc>
              <a:spcBef>
                <a:spcPts val="1600"/>
              </a:spcBef>
              <a:spcAft>
                <a:spcPts val="0"/>
              </a:spcAft>
              <a:buClr>
                <a:srgbClr val="000000"/>
              </a:buClr>
              <a:buSzPts val="1400"/>
              <a:buNone/>
              <a:defRPr/>
            </a:lvl2pPr>
            <a:lvl3pPr indent="-228600" lvl="2" marL="1371600" rtl="0" algn="l">
              <a:lnSpc>
                <a:spcPct val="115000"/>
              </a:lnSpc>
              <a:spcBef>
                <a:spcPts val="1600"/>
              </a:spcBef>
              <a:spcAft>
                <a:spcPts val="0"/>
              </a:spcAft>
              <a:buClr>
                <a:srgbClr val="000000"/>
              </a:buClr>
              <a:buSzPts val="1400"/>
              <a:buNone/>
              <a:defRPr/>
            </a:lvl3pPr>
            <a:lvl4pPr indent="-228600" lvl="3" marL="1828800" rtl="0" algn="l">
              <a:lnSpc>
                <a:spcPct val="115000"/>
              </a:lnSpc>
              <a:spcBef>
                <a:spcPts val="1600"/>
              </a:spcBef>
              <a:spcAft>
                <a:spcPts val="0"/>
              </a:spcAft>
              <a:buClr>
                <a:srgbClr val="000000"/>
              </a:buClr>
              <a:buSzPts val="1400"/>
              <a:buNone/>
              <a:defRPr/>
            </a:lvl4pPr>
            <a:lvl5pPr indent="-228600" lvl="4" marL="2286000" rtl="0" algn="l">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400"/>
              <a:buNone/>
              <a:defRPr/>
            </a:lvl6pPr>
            <a:lvl7pPr indent="-228600" lvl="6" marL="3200400" rtl="0" algn="l">
              <a:lnSpc>
                <a:spcPct val="115000"/>
              </a:lnSpc>
              <a:spcBef>
                <a:spcPts val="1600"/>
              </a:spcBef>
              <a:spcAft>
                <a:spcPts val="0"/>
              </a:spcAft>
              <a:buClr>
                <a:srgbClr val="000000"/>
              </a:buClr>
              <a:buSzPts val="1400"/>
              <a:buNone/>
              <a:defRPr/>
            </a:lvl7pPr>
            <a:lvl8pPr indent="-228600" lvl="7" marL="3657600" rtl="0" algn="l">
              <a:lnSpc>
                <a:spcPct val="115000"/>
              </a:lnSpc>
              <a:spcBef>
                <a:spcPts val="1600"/>
              </a:spcBef>
              <a:spcAft>
                <a:spcPts val="0"/>
              </a:spcAft>
              <a:buClr>
                <a:srgbClr val="000000"/>
              </a:buClr>
              <a:buSzPts val="1400"/>
              <a:buNone/>
              <a:defRPr/>
            </a:lvl8pPr>
            <a:lvl9pPr indent="-228600" lvl="8" marL="4114800" rtl="0" algn="l">
              <a:lnSpc>
                <a:spcPct val="115000"/>
              </a:lnSpc>
              <a:spcBef>
                <a:spcPts val="1600"/>
              </a:spcBef>
              <a:spcAft>
                <a:spcPts val="1600"/>
              </a:spcAft>
              <a:buClr>
                <a:srgbClr val="000000"/>
              </a:buClr>
              <a:buSzPts val="1400"/>
              <a:buNone/>
              <a:defRPr/>
            </a:lvl9pPr>
          </a:lstStyle>
          <a:p/>
        </p:txBody>
      </p:sp>
      <p:sp>
        <p:nvSpPr>
          <p:cNvPr id="91" name="Google Shape;91;p15"/>
          <p:cNvSpPr txBox="1"/>
          <p:nvPr>
            <p:ph type="title"/>
          </p:nvPr>
        </p:nvSpPr>
        <p:spPr>
          <a:xfrm>
            <a:off x="506923" y="464754"/>
            <a:ext cx="8112300" cy="73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15"/>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White">
  <p:cSld name="Title Slide - White">
    <p:spTree>
      <p:nvGrpSpPr>
        <p:cNvPr id="93" name="Shape 93"/>
        <p:cNvGrpSpPr/>
        <p:nvPr/>
      </p:nvGrpSpPr>
      <p:grpSpPr>
        <a:xfrm>
          <a:off x="0" y="0"/>
          <a:ext cx="0" cy="0"/>
          <a:chOff x="0" y="0"/>
          <a:chExt cx="0" cy="0"/>
        </a:xfrm>
      </p:grpSpPr>
      <p:sp>
        <p:nvSpPr>
          <p:cNvPr id="94" name="Google Shape;94;p16"/>
          <p:cNvSpPr txBox="1"/>
          <p:nvPr>
            <p:ph type="ctrTitle"/>
          </p:nvPr>
        </p:nvSpPr>
        <p:spPr>
          <a:xfrm>
            <a:off x="515824" y="962043"/>
            <a:ext cx="8112300" cy="1775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5000"/>
              <a:buNone/>
              <a:defRPr sz="5000">
                <a:solidFill>
                  <a:srgbClr val="000000"/>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95" name="Google Shape;95;p16"/>
          <p:cNvSpPr txBox="1"/>
          <p:nvPr>
            <p:ph idx="1" type="subTitle"/>
          </p:nvPr>
        </p:nvSpPr>
        <p:spPr>
          <a:xfrm>
            <a:off x="515824" y="2737443"/>
            <a:ext cx="8112300" cy="647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051DB"/>
              </a:buClr>
              <a:buSzPts val="2800"/>
              <a:buNone/>
              <a:defRPr sz="2800">
                <a:solidFill>
                  <a:srgbClr val="5051DB"/>
                </a:solidFill>
              </a:defRPr>
            </a:lvl1pPr>
            <a:lvl2pPr lvl="1" rtl="0" algn="ctr">
              <a:lnSpc>
                <a:spcPct val="100000"/>
              </a:lnSpc>
              <a:spcBef>
                <a:spcPts val="0"/>
              </a:spcBef>
              <a:spcAft>
                <a:spcPts val="0"/>
              </a:spcAft>
              <a:buClr>
                <a:srgbClr val="000000"/>
              </a:buClr>
              <a:buSzPts val="2800"/>
              <a:buNone/>
              <a:defRPr sz="2800"/>
            </a:lvl2pPr>
            <a:lvl3pPr lvl="2" rtl="0" algn="ctr">
              <a:lnSpc>
                <a:spcPct val="100000"/>
              </a:lnSpc>
              <a:spcBef>
                <a:spcPts val="0"/>
              </a:spcBef>
              <a:spcAft>
                <a:spcPts val="0"/>
              </a:spcAft>
              <a:buClr>
                <a:srgbClr val="000000"/>
              </a:buClr>
              <a:buSzPts val="2800"/>
              <a:buNone/>
              <a:defRPr sz="2800"/>
            </a:lvl3pPr>
            <a:lvl4pPr lvl="3" rtl="0" algn="ctr">
              <a:lnSpc>
                <a:spcPct val="100000"/>
              </a:lnSpc>
              <a:spcBef>
                <a:spcPts val="0"/>
              </a:spcBef>
              <a:spcAft>
                <a:spcPts val="0"/>
              </a:spcAft>
              <a:buClr>
                <a:srgbClr val="000000"/>
              </a:buClr>
              <a:buSzPts val="2800"/>
              <a:buNone/>
              <a:defRPr sz="2800"/>
            </a:lvl4pPr>
            <a:lvl5pPr lvl="4" rtl="0" algn="ctr">
              <a:lnSpc>
                <a:spcPct val="100000"/>
              </a:lnSpc>
              <a:spcBef>
                <a:spcPts val="0"/>
              </a:spcBef>
              <a:spcAft>
                <a:spcPts val="0"/>
              </a:spcAft>
              <a:buClr>
                <a:srgbClr val="000000"/>
              </a:buClr>
              <a:buSzPts val="2800"/>
              <a:buNone/>
              <a:defRPr sz="2800"/>
            </a:lvl5pPr>
            <a:lvl6pPr lvl="5" rtl="0" algn="ctr">
              <a:lnSpc>
                <a:spcPct val="100000"/>
              </a:lnSpc>
              <a:spcBef>
                <a:spcPts val="0"/>
              </a:spcBef>
              <a:spcAft>
                <a:spcPts val="0"/>
              </a:spcAft>
              <a:buClr>
                <a:srgbClr val="000000"/>
              </a:buClr>
              <a:buSzPts val="2800"/>
              <a:buNone/>
              <a:defRPr sz="2800"/>
            </a:lvl6pPr>
            <a:lvl7pPr lvl="6" rtl="0" algn="ctr">
              <a:lnSpc>
                <a:spcPct val="100000"/>
              </a:lnSpc>
              <a:spcBef>
                <a:spcPts val="0"/>
              </a:spcBef>
              <a:spcAft>
                <a:spcPts val="0"/>
              </a:spcAft>
              <a:buClr>
                <a:srgbClr val="000000"/>
              </a:buClr>
              <a:buSzPts val="2800"/>
              <a:buNone/>
              <a:defRPr sz="2800"/>
            </a:lvl7pPr>
            <a:lvl8pPr lvl="7" rtl="0" algn="ctr">
              <a:lnSpc>
                <a:spcPct val="100000"/>
              </a:lnSpc>
              <a:spcBef>
                <a:spcPts val="0"/>
              </a:spcBef>
              <a:spcAft>
                <a:spcPts val="0"/>
              </a:spcAft>
              <a:buClr>
                <a:srgbClr val="000000"/>
              </a:buClr>
              <a:buSzPts val="2800"/>
              <a:buNone/>
              <a:defRPr sz="2800"/>
            </a:lvl8pPr>
            <a:lvl9pPr lvl="8" rtl="0" algn="ctr">
              <a:lnSpc>
                <a:spcPct val="100000"/>
              </a:lnSpc>
              <a:spcBef>
                <a:spcPts val="0"/>
              </a:spcBef>
              <a:spcAft>
                <a:spcPts val="0"/>
              </a:spcAft>
              <a:buClr>
                <a:srgbClr val="000000"/>
              </a:buClr>
              <a:buSzPts val="2800"/>
              <a:buNone/>
              <a:defRPr sz="2800"/>
            </a:lvl9pPr>
          </a:lstStyle>
          <a:p/>
        </p:txBody>
      </p:sp>
      <p:sp>
        <p:nvSpPr>
          <p:cNvPr id="96" name="Google Shape;96;p16"/>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97" name="Google Shape;97;p16"/>
          <p:cNvSpPr txBox="1"/>
          <p:nvPr>
            <p:ph idx="2" type="body"/>
          </p:nvPr>
        </p:nvSpPr>
        <p:spPr>
          <a:xfrm>
            <a:off x="515824" y="3557588"/>
            <a:ext cx="3525900" cy="619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Helvetica Neue"/>
              <a:buNone/>
              <a:defRPr sz="1800"/>
            </a:lvl1pPr>
            <a:lvl2pPr indent="-228600" lvl="1" marL="914400" rtl="0" algn="l">
              <a:lnSpc>
                <a:spcPct val="115000"/>
              </a:lnSpc>
              <a:spcBef>
                <a:spcPts val="1600"/>
              </a:spcBef>
              <a:spcAft>
                <a:spcPts val="0"/>
              </a:spcAft>
              <a:buClr>
                <a:srgbClr val="000000"/>
              </a:buClr>
              <a:buSzPts val="1800"/>
              <a:buNone/>
              <a:defRPr/>
            </a:lvl2pPr>
            <a:lvl3pPr indent="-228600" lvl="2" marL="1371600" rtl="0" algn="l">
              <a:lnSpc>
                <a:spcPct val="115000"/>
              </a:lnSpc>
              <a:spcBef>
                <a:spcPts val="1600"/>
              </a:spcBef>
              <a:spcAft>
                <a:spcPts val="0"/>
              </a:spcAft>
              <a:buClr>
                <a:srgbClr val="000000"/>
              </a:buClr>
              <a:buSzPts val="1800"/>
              <a:buNone/>
              <a:defRPr/>
            </a:lvl3pPr>
            <a:lvl4pPr indent="-228600" lvl="3" marL="1828800" rtl="0" algn="l">
              <a:lnSpc>
                <a:spcPct val="115000"/>
              </a:lnSpc>
              <a:spcBef>
                <a:spcPts val="1600"/>
              </a:spcBef>
              <a:spcAft>
                <a:spcPts val="0"/>
              </a:spcAft>
              <a:buClr>
                <a:srgbClr val="000000"/>
              </a:buClr>
              <a:buSzPts val="1800"/>
              <a:buNone/>
              <a:defRPr/>
            </a:lvl4pPr>
            <a:lvl5pPr indent="-228600" lvl="4" marL="2286000" rtl="0" algn="l">
              <a:lnSpc>
                <a:spcPct val="115000"/>
              </a:lnSpc>
              <a:spcBef>
                <a:spcPts val="1600"/>
              </a:spcBef>
              <a:spcAft>
                <a:spcPts val="0"/>
              </a:spcAft>
              <a:buClr>
                <a:srgbClr val="000000"/>
              </a:buClr>
              <a:buSzPts val="18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98" name="Google Shape;98;p16"/>
          <p:cNvSpPr txBox="1"/>
          <p:nvPr>
            <p:ph idx="3" type="body"/>
          </p:nvPr>
        </p:nvSpPr>
        <p:spPr>
          <a:xfrm>
            <a:off x="515824" y="686818"/>
            <a:ext cx="2003100" cy="275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Helvetica Neue"/>
              <a:buNone/>
              <a:defRPr sz="1800"/>
            </a:lvl1pPr>
            <a:lvl2pPr indent="-228600" lvl="1" marL="914400" rtl="0" algn="l">
              <a:lnSpc>
                <a:spcPct val="115000"/>
              </a:lnSpc>
              <a:spcBef>
                <a:spcPts val="1600"/>
              </a:spcBef>
              <a:spcAft>
                <a:spcPts val="0"/>
              </a:spcAft>
              <a:buClr>
                <a:srgbClr val="000000"/>
              </a:buClr>
              <a:buSzPts val="1800"/>
              <a:buNone/>
              <a:defRPr/>
            </a:lvl2pPr>
            <a:lvl3pPr indent="-228600" lvl="2" marL="1371600" rtl="0" algn="l">
              <a:lnSpc>
                <a:spcPct val="115000"/>
              </a:lnSpc>
              <a:spcBef>
                <a:spcPts val="1600"/>
              </a:spcBef>
              <a:spcAft>
                <a:spcPts val="0"/>
              </a:spcAft>
              <a:buClr>
                <a:srgbClr val="000000"/>
              </a:buClr>
              <a:buSzPts val="1800"/>
              <a:buNone/>
              <a:defRPr/>
            </a:lvl3pPr>
            <a:lvl4pPr indent="-228600" lvl="3" marL="1828800" rtl="0" algn="l">
              <a:lnSpc>
                <a:spcPct val="115000"/>
              </a:lnSpc>
              <a:spcBef>
                <a:spcPts val="1600"/>
              </a:spcBef>
              <a:spcAft>
                <a:spcPts val="0"/>
              </a:spcAft>
              <a:buClr>
                <a:srgbClr val="000000"/>
              </a:buClr>
              <a:buSzPts val="1800"/>
              <a:buNone/>
              <a:defRPr/>
            </a:lvl4pPr>
            <a:lvl5pPr indent="-228600" lvl="4" marL="2286000" rtl="0" algn="l">
              <a:lnSpc>
                <a:spcPct val="115000"/>
              </a:lnSpc>
              <a:spcBef>
                <a:spcPts val="1600"/>
              </a:spcBef>
              <a:spcAft>
                <a:spcPts val="0"/>
              </a:spcAft>
              <a:buClr>
                <a:srgbClr val="000000"/>
              </a:buClr>
              <a:buSzPts val="18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Blue">
  <p:cSld name="Title Slide - Blue">
    <p:bg>
      <p:bgPr>
        <a:solidFill>
          <a:srgbClr val="3887F6"/>
        </a:solidFill>
      </p:bgPr>
    </p:bg>
    <p:spTree>
      <p:nvGrpSpPr>
        <p:cNvPr id="99" name="Shape 99"/>
        <p:cNvGrpSpPr/>
        <p:nvPr/>
      </p:nvGrpSpPr>
      <p:grpSpPr>
        <a:xfrm>
          <a:off x="0" y="0"/>
          <a:ext cx="0" cy="0"/>
          <a:chOff x="0" y="0"/>
          <a:chExt cx="0" cy="0"/>
        </a:xfrm>
      </p:grpSpPr>
      <p:sp>
        <p:nvSpPr>
          <p:cNvPr id="100" name="Google Shape;100;p17"/>
          <p:cNvSpPr txBox="1"/>
          <p:nvPr>
            <p:ph type="ctrTitle"/>
          </p:nvPr>
        </p:nvSpPr>
        <p:spPr>
          <a:xfrm>
            <a:off x="515824" y="962043"/>
            <a:ext cx="8112300" cy="1775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5000"/>
              <a:buNone/>
              <a:defRPr sz="5000">
                <a:solidFill>
                  <a:schemeClr val="lt1"/>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1" name="Google Shape;101;p17"/>
          <p:cNvSpPr txBox="1"/>
          <p:nvPr>
            <p:ph idx="1" type="subTitle"/>
          </p:nvPr>
        </p:nvSpPr>
        <p:spPr>
          <a:xfrm>
            <a:off x="515824" y="2737443"/>
            <a:ext cx="8112300" cy="647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051DB"/>
              </a:buClr>
              <a:buSzPts val="2800"/>
              <a:buNone/>
              <a:defRPr sz="2800">
                <a:solidFill>
                  <a:schemeClr val="lt1"/>
                </a:solidFill>
              </a:defRPr>
            </a:lvl1pPr>
            <a:lvl2pPr lvl="1" rtl="0" algn="ctr">
              <a:lnSpc>
                <a:spcPct val="100000"/>
              </a:lnSpc>
              <a:spcBef>
                <a:spcPts val="0"/>
              </a:spcBef>
              <a:spcAft>
                <a:spcPts val="0"/>
              </a:spcAft>
              <a:buClr>
                <a:srgbClr val="000000"/>
              </a:buClr>
              <a:buSzPts val="2800"/>
              <a:buNone/>
              <a:defRPr sz="2800"/>
            </a:lvl2pPr>
            <a:lvl3pPr lvl="2" rtl="0" algn="ctr">
              <a:lnSpc>
                <a:spcPct val="100000"/>
              </a:lnSpc>
              <a:spcBef>
                <a:spcPts val="0"/>
              </a:spcBef>
              <a:spcAft>
                <a:spcPts val="0"/>
              </a:spcAft>
              <a:buClr>
                <a:srgbClr val="000000"/>
              </a:buClr>
              <a:buSzPts val="2800"/>
              <a:buNone/>
              <a:defRPr sz="2800"/>
            </a:lvl3pPr>
            <a:lvl4pPr lvl="3" rtl="0" algn="ctr">
              <a:lnSpc>
                <a:spcPct val="100000"/>
              </a:lnSpc>
              <a:spcBef>
                <a:spcPts val="0"/>
              </a:spcBef>
              <a:spcAft>
                <a:spcPts val="0"/>
              </a:spcAft>
              <a:buClr>
                <a:srgbClr val="000000"/>
              </a:buClr>
              <a:buSzPts val="2800"/>
              <a:buNone/>
              <a:defRPr sz="2800"/>
            </a:lvl4pPr>
            <a:lvl5pPr lvl="4" rtl="0" algn="ctr">
              <a:lnSpc>
                <a:spcPct val="100000"/>
              </a:lnSpc>
              <a:spcBef>
                <a:spcPts val="0"/>
              </a:spcBef>
              <a:spcAft>
                <a:spcPts val="0"/>
              </a:spcAft>
              <a:buClr>
                <a:srgbClr val="000000"/>
              </a:buClr>
              <a:buSzPts val="2800"/>
              <a:buNone/>
              <a:defRPr sz="2800"/>
            </a:lvl5pPr>
            <a:lvl6pPr lvl="5" rtl="0" algn="ctr">
              <a:lnSpc>
                <a:spcPct val="100000"/>
              </a:lnSpc>
              <a:spcBef>
                <a:spcPts val="0"/>
              </a:spcBef>
              <a:spcAft>
                <a:spcPts val="0"/>
              </a:spcAft>
              <a:buClr>
                <a:srgbClr val="000000"/>
              </a:buClr>
              <a:buSzPts val="2800"/>
              <a:buNone/>
              <a:defRPr sz="2800"/>
            </a:lvl6pPr>
            <a:lvl7pPr lvl="6" rtl="0" algn="ctr">
              <a:lnSpc>
                <a:spcPct val="100000"/>
              </a:lnSpc>
              <a:spcBef>
                <a:spcPts val="0"/>
              </a:spcBef>
              <a:spcAft>
                <a:spcPts val="0"/>
              </a:spcAft>
              <a:buClr>
                <a:srgbClr val="000000"/>
              </a:buClr>
              <a:buSzPts val="2800"/>
              <a:buNone/>
              <a:defRPr sz="2800"/>
            </a:lvl7pPr>
            <a:lvl8pPr lvl="7" rtl="0" algn="ctr">
              <a:lnSpc>
                <a:spcPct val="100000"/>
              </a:lnSpc>
              <a:spcBef>
                <a:spcPts val="0"/>
              </a:spcBef>
              <a:spcAft>
                <a:spcPts val="0"/>
              </a:spcAft>
              <a:buClr>
                <a:srgbClr val="000000"/>
              </a:buClr>
              <a:buSzPts val="2800"/>
              <a:buNone/>
              <a:defRPr sz="2800"/>
            </a:lvl8pPr>
            <a:lvl9pPr lvl="8" rtl="0" algn="ctr">
              <a:lnSpc>
                <a:spcPct val="100000"/>
              </a:lnSpc>
              <a:spcBef>
                <a:spcPts val="0"/>
              </a:spcBef>
              <a:spcAft>
                <a:spcPts val="0"/>
              </a:spcAft>
              <a:buClr>
                <a:srgbClr val="000000"/>
              </a:buClr>
              <a:buSzPts val="2800"/>
              <a:buNone/>
              <a:defRPr sz="2800"/>
            </a:lvl9pPr>
          </a:lstStyle>
          <a:p/>
        </p:txBody>
      </p:sp>
      <p:sp>
        <p:nvSpPr>
          <p:cNvPr id="102" name="Google Shape;102;p17"/>
          <p:cNvSpPr txBox="1"/>
          <p:nvPr>
            <p:ph idx="2" type="body"/>
          </p:nvPr>
        </p:nvSpPr>
        <p:spPr>
          <a:xfrm>
            <a:off x="515824" y="3557588"/>
            <a:ext cx="3525900" cy="619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800"/>
              <a:buFont typeface="Helvetica Neue"/>
              <a:buNone/>
              <a:defRPr sz="1800">
                <a:solidFill>
                  <a:schemeClr val="lt1"/>
                </a:solidFill>
              </a:defRPr>
            </a:lvl1pPr>
            <a:lvl2pPr indent="-228600" lvl="1" marL="914400" rtl="0" algn="l">
              <a:lnSpc>
                <a:spcPct val="115000"/>
              </a:lnSpc>
              <a:spcBef>
                <a:spcPts val="1600"/>
              </a:spcBef>
              <a:spcAft>
                <a:spcPts val="0"/>
              </a:spcAft>
              <a:buClr>
                <a:srgbClr val="000000"/>
              </a:buClr>
              <a:buSzPts val="1800"/>
              <a:buNone/>
              <a:defRPr/>
            </a:lvl2pPr>
            <a:lvl3pPr indent="-228600" lvl="2" marL="1371600" rtl="0" algn="l">
              <a:lnSpc>
                <a:spcPct val="115000"/>
              </a:lnSpc>
              <a:spcBef>
                <a:spcPts val="1600"/>
              </a:spcBef>
              <a:spcAft>
                <a:spcPts val="0"/>
              </a:spcAft>
              <a:buClr>
                <a:srgbClr val="000000"/>
              </a:buClr>
              <a:buSzPts val="1800"/>
              <a:buNone/>
              <a:defRPr/>
            </a:lvl3pPr>
            <a:lvl4pPr indent="-228600" lvl="3" marL="1828800" rtl="0" algn="l">
              <a:lnSpc>
                <a:spcPct val="115000"/>
              </a:lnSpc>
              <a:spcBef>
                <a:spcPts val="1600"/>
              </a:spcBef>
              <a:spcAft>
                <a:spcPts val="0"/>
              </a:spcAft>
              <a:buClr>
                <a:srgbClr val="000000"/>
              </a:buClr>
              <a:buSzPts val="1800"/>
              <a:buNone/>
              <a:defRPr/>
            </a:lvl4pPr>
            <a:lvl5pPr indent="-228600" lvl="4" marL="2286000" rtl="0" algn="l">
              <a:lnSpc>
                <a:spcPct val="115000"/>
              </a:lnSpc>
              <a:spcBef>
                <a:spcPts val="1600"/>
              </a:spcBef>
              <a:spcAft>
                <a:spcPts val="0"/>
              </a:spcAft>
              <a:buClr>
                <a:srgbClr val="000000"/>
              </a:buClr>
              <a:buSzPts val="18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103" name="Google Shape;103;p17"/>
          <p:cNvSpPr txBox="1"/>
          <p:nvPr>
            <p:ph idx="3" type="body"/>
          </p:nvPr>
        </p:nvSpPr>
        <p:spPr>
          <a:xfrm>
            <a:off x="515824" y="686818"/>
            <a:ext cx="2003100" cy="275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800"/>
              <a:buFont typeface="Helvetica Neue"/>
              <a:buNone/>
              <a:defRPr sz="1800">
                <a:solidFill>
                  <a:schemeClr val="lt1"/>
                </a:solidFill>
              </a:defRPr>
            </a:lvl1pPr>
            <a:lvl2pPr indent="-228600" lvl="1" marL="914400" rtl="0" algn="l">
              <a:lnSpc>
                <a:spcPct val="115000"/>
              </a:lnSpc>
              <a:spcBef>
                <a:spcPts val="1600"/>
              </a:spcBef>
              <a:spcAft>
                <a:spcPts val="0"/>
              </a:spcAft>
              <a:buClr>
                <a:srgbClr val="000000"/>
              </a:buClr>
              <a:buSzPts val="1800"/>
              <a:buNone/>
              <a:defRPr/>
            </a:lvl2pPr>
            <a:lvl3pPr indent="-228600" lvl="2" marL="1371600" rtl="0" algn="l">
              <a:lnSpc>
                <a:spcPct val="115000"/>
              </a:lnSpc>
              <a:spcBef>
                <a:spcPts val="1600"/>
              </a:spcBef>
              <a:spcAft>
                <a:spcPts val="0"/>
              </a:spcAft>
              <a:buClr>
                <a:srgbClr val="000000"/>
              </a:buClr>
              <a:buSzPts val="1800"/>
              <a:buNone/>
              <a:defRPr/>
            </a:lvl3pPr>
            <a:lvl4pPr indent="-228600" lvl="3" marL="1828800" rtl="0" algn="l">
              <a:lnSpc>
                <a:spcPct val="115000"/>
              </a:lnSpc>
              <a:spcBef>
                <a:spcPts val="1600"/>
              </a:spcBef>
              <a:spcAft>
                <a:spcPts val="0"/>
              </a:spcAft>
              <a:buClr>
                <a:srgbClr val="000000"/>
              </a:buClr>
              <a:buSzPts val="1800"/>
              <a:buNone/>
              <a:defRPr/>
            </a:lvl4pPr>
            <a:lvl5pPr indent="-228600" lvl="4" marL="2286000" rtl="0" algn="l">
              <a:lnSpc>
                <a:spcPct val="115000"/>
              </a:lnSpc>
              <a:spcBef>
                <a:spcPts val="1600"/>
              </a:spcBef>
              <a:spcAft>
                <a:spcPts val="0"/>
              </a:spcAft>
              <a:buClr>
                <a:srgbClr val="000000"/>
              </a:buClr>
              <a:buSzPts val="18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pic>
        <p:nvPicPr>
          <p:cNvPr id="104" name="Google Shape;104;p17"/>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105" name="Google Shape;105;p17"/>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Purple">
  <p:cSld name="Title Slide - Purple">
    <p:bg>
      <p:bgPr>
        <a:solidFill>
          <a:srgbClr val="5050DB"/>
        </a:solid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a:off x="515824" y="962043"/>
            <a:ext cx="8112300" cy="1775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5000"/>
              <a:buNone/>
              <a:defRPr sz="5000">
                <a:solidFill>
                  <a:schemeClr val="lt1"/>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8" name="Google Shape;108;p18"/>
          <p:cNvSpPr txBox="1"/>
          <p:nvPr>
            <p:ph idx="1" type="subTitle"/>
          </p:nvPr>
        </p:nvSpPr>
        <p:spPr>
          <a:xfrm>
            <a:off x="515824" y="2737443"/>
            <a:ext cx="8112300" cy="647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051DB"/>
              </a:buClr>
              <a:buSzPts val="2800"/>
              <a:buNone/>
              <a:defRPr sz="2800">
                <a:solidFill>
                  <a:schemeClr val="lt1"/>
                </a:solidFill>
              </a:defRPr>
            </a:lvl1pPr>
            <a:lvl2pPr lvl="1" rtl="0" algn="ctr">
              <a:lnSpc>
                <a:spcPct val="100000"/>
              </a:lnSpc>
              <a:spcBef>
                <a:spcPts val="0"/>
              </a:spcBef>
              <a:spcAft>
                <a:spcPts val="0"/>
              </a:spcAft>
              <a:buClr>
                <a:srgbClr val="000000"/>
              </a:buClr>
              <a:buSzPts val="2800"/>
              <a:buNone/>
              <a:defRPr sz="2800"/>
            </a:lvl2pPr>
            <a:lvl3pPr lvl="2" rtl="0" algn="ctr">
              <a:lnSpc>
                <a:spcPct val="100000"/>
              </a:lnSpc>
              <a:spcBef>
                <a:spcPts val="0"/>
              </a:spcBef>
              <a:spcAft>
                <a:spcPts val="0"/>
              </a:spcAft>
              <a:buClr>
                <a:srgbClr val="000000"/>
              </a:buClr>
              <a:buSzPts val="2800"/>
              <a:buNone/>
              <a:defRPr sz="2800"/>
            </a:lvl3pPr>
            <a:lvl4pPr lvl="3" rtl="0" algn="ctr">
              <a:lnSpc>
                <a:spcPct val="100000"/>
              </a:lnSpc>
              <a:spcBef>
                <a:spcPts val="0"/>
              </a:spcBef>
              <a:spcAft>
                <a:spcPts val="0"/>
              </a:spcAft>
              <a:buClr>
                <a:srgbClr val="000000"/>
              </a:buClr>
              <a:buSzPts val="2800"/>
              <a:buNone/>
              <a:defRPr sz="2800"/>
            </a:lvl4pPr>
            <a:lvl5pPr lvl="4" rtl="0" algn="ctr">
              <a:lnSpc>
                <a:spcPct val="100000"/>
              </a:lnSpc>
              <a:spcBef>
                <a:spcPts val="0"/>
              </a:spcBef>
              <a:spcAft>
                <a:spcPts val="0"/>
              </a:spcAft>
              <a:buClr>
                <a:srgbClr val="000000"/>
              </a:buClr>
              <a:buSzPts val="2800"/>
              <a:buNone/>
              <a:defRPr sz="2800"/>
            </a:lvl5pPr>
            <a:lvl6pPr lvl="5" rtl="0" algn="ctr">
              <a:lnSpc>
                <a:spcPct val="100000"/>
              </a:lnSpc>
              <a:spcBef>
                <a:spcPts val="0"/>
              </a:spcBef>
              <a:spcAft>
                <a:spcPts val="0"/>
              </a:spcAft>
              <a:buClr>
                <a:srgbClr val="000000"/>
              </a:buClr>
              <a:buSzPts val="2800"/>
              <a:buNone/>
              <a:defRPr sz="2800"/>
            </a:lvl6pPr>
            <a:lvl7pPr lvl="6" rtl="0" algn="ctr">
              <a:lnSpc>
                <a:spcPct val="100000"/>
              </a:lnSpc>
              <a:spcBef>
                <a:spcPts val="0"/>
              </a:spcBef>
              <a:spcAft>
                <a:spcPts val="0"/>
              </a:spcAft>
              <a:buClr>
                <a:srgbClr val="000000"/>
              </a:buClr>
              <a:buSzPts val="2800"/>
              <a:buNone/>
              <a:defRPr sz="2800"/>
            </a:lvl7pPr>
            <a:lvl8pPr lvl="7" rtl="0" algn="ctr">
              <a:lnSpc>
                <a:spcPct val="100000"/>
              </a:lnSpc>
              <a:spcBef>
                <a:spcPts val="0"/>
              </a:spcBef>
              <a:spcAft>
                <a:spcPts val="0"/>
              </a:spcAft>
              <a:buClr>
                <a:srgbClr val="000000"/>
              </a:buClr>
              <a:buSzPts val="2800"/>
              <a:buNone/>
              <a:defRPr sz="2800"/>
            </a:lvl8pPr>
            <a:lvl9pPr lvl="8" rtl="0" algn="ctr">
              <a:lnSpc>
                <a:spcPct val="100000"/>
              </a:lnSpc>
              <a:spcBef>
                <a:spcPts val="0"/>
              </a:spcBef>
              <a:spcAft>
                <a:spcPts val="0"/>
              </a:spcAft>
              <a:buClr>
                <a:srgbClr val="000000"/>
              </a:buClr>
              <a:buSzPts val="2800"/>
              <a:buNone/>
              <a:defRPr sz="2800"/>
            </a:lvl9pPr>
          </a:lstStyle>
          <a:p/>
        </p:txBody>
      </p:sp>
      <p:sp>
        <p:nvSpPr>
          <p:cNvPr id="109" name="Google Shape;109;p18"/>
          <p:cNvSpPr txBox="1"/>
          <p:nvPr>
            <p:ph idx="2" type="body"/>
          </p:nvPr>
        </p:nvSpPr>
        <p:spPr>
          <a:xfrm>
            <a:off x="515824" y="3557588"/>
            <a:ext cx="3525900" cy="619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800"/>
              <a:buFont typeface="Helvetica Neue"/>
              <a:buNone/>
              <a:defRPr sz="1800">
                <a:solidFill>
                  <a:schemeClr val="lt1"/>
                </a:solidFill>
              </a:defRPr>
            </a:lvl1pPr>
            <a:lvl2pPr indent="-228600" lvl="1" marL="914400" rtl="0" algn="l">
              <a:lnSpc>
                <a:spcPct val="115000"/>
              </a:lnSpc>
              <a:spcBef>
                <a:spcPts val="1600"/>
              </a:spcBef>
              <a:spcAft>
                <a:spcPts val="0"/>
              </a:spcAft>
              <a:buClr>
                <a:srgbClr val="000000"/>
              </a:buClr>
              <a:buSzPts val="1800"/>
              <a:buNone/>
              <a:defRPr/>
            </a:lvl2pPr>
            <a:lvl3pPr indent="-228600" lvl="2" marL="1371600" rtl="0" algn="l">
              <a:lnSpc>
                <a:spcPct val="115000"/>
              </a:lnSpc>
              <a:spcBef>
                <a:spcPts val="1600"/>
              </a:spcBef>
              <a:spcAft>
                <a:spcPts val="0"/>
              </a:spcAft>
              <a:buClr>
                <a:srgbClr val="000000"/>
              </a:buClr>
              <a:buSzPts val="1800"/>
              <a:buNone/>
              <a:defRPr/>
            </a:lvl3pPr>
            <a:lvl4pPr indent="-228600" lvl="3" marL="1828800" rtl="0" algn="l">
              <a:lnSpc>
                <a:spcPct val="115000"/>
              </a:lnSpc>
              <a:spcBef>
                <a:spcPts val="1600"/>
              </a:spcBef>
              <a:spcAft>
                <a:spcPts val="0"/>
              </a:spcAft>
              <a:buClr>
                <a:srgbClr val="000000"/>
              </a:buClr>
              <a:buSzPts val="1800"/>
              <a:buNone/>
              <a:defRPr/>
            </a:lvl4pPr>
            <a:lvl5pPr indent="-228600" lvl="4" marL="2286000" rtl="0" algn="l">
              <a:lnSpc>
                <a:spcPct val="115000"/>
              </a:lnSpc>
              <a:spcBef>
                <a:spcPts val="1600"/>
              </a:spcBef>
              <a:spcAft>
                <a:spcPts val="0"/>
              </a:spcAft>
              <a:buClr>
                <a:srgbClr val="000000"/>
              </a:buClr>
              <a:buSzPts val="18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110" name="Google Shape;110;p18"/>
          <p:cNvSpPr txBox="1"/>
          <p:nvPr>
            <p:ph idx="3" type="body"/>
          </p:nvPr>
        </p:nvSpPr>
        <p:spPr>
          <a:xfrm>
            <a:off x="515824" y="686818"/>
            <a:ext cx="2003100" cy="275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800"/>
              <a:buFont typeface="Helvetica Neue"/>
              <a:buNone/>
              <a:defRPr sz="1800">
                <a:solidFill>
                  <a:schemeClr val="lt1"/>
                </a:solidFill>
              </a:defRPr>
            </a:lvl1pPr>
            <a:lvl2pPr indent="-228600" lvl="1" marL="914400" rtl="0" algn="l">
              <a:lnSpc>
                <a:spcPct val="115000"/>
              </a:lnSpc>
              <a:spcBef>
                <a:spcPts val="1600"/>
              </a:spcBef>
              <a:spcAft>
                <a:spcPts val="0"/>
              </a:spcAft>
              <a:buClr>
                <a:srgbClr val="000000"/>
              </a:buClr>
              <a:buSzPts val="1800"/>
              <a:buNone/>
              <a:defRPr/>
            </a:lvl2pPr>
            <a:lvl3pPr indent="-228600" lvl="2" marL="1371600" rtl="0" algn="l">
              <a:lnSpc>
                <a:spcPct val="115000"/>
              </a:lnSpc>
              <a:spcBef>
                <a:spcPts val="1600"/>
              </a:spcBef>
              <a:spcAft>
                <a:spcPts val="0"/>
              </a:spcAft>
              <a:buClr>
                <a:srgbClr val="000000"/>
              </a:buClr>
              <a:buSzPts val="1800"/>
              <a:buNone/>
              <a:defRPr/>
            </a:lvl3pPr>
            <a:lvl4pPr indent="-228600" lvl="3" marL="1828800" rtl="0" algn="l">
              <a:lnSpc>
                <a:spcPct val="115000"/>
              </a:lnSpc>
              <a:spcBef>
                <a:spcPts val="1600"/>
              </a:spcBef>
              <a:spcAft>
                <a:spcPts val="0"/>
              </a:spcAft>
              <a:buClr>
                <a:srgbClr val="000000"/>
              </a:buClr>
              <a:buSzPts val="1800"/>
              <a:buNone/>
              <a:defRPr/>
            </a:lvl4pPr>
            <a:lvl5pPr indent="-228600" lvl="4" marL="2286000" rtl="0" algn="l">
              <a:lnSpc>
                <a:spcPct val="115000"/>
              </a:lnSpc>
              <a:spcBef>
                <a:spcPts val="1600"/>
              </a:spcBef>
              <a:spcAft>
                <a:spcPts val="0"/>
              </a:spcAft>
              <a:buClr>
                <a:srgbClr val="000000"/>
              </a:buClr>
              <a:buSzPts val="18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pic>
        <p:nvPicPr>
          <p:cNvPr id="111" name="Google Shape;111;p18"/>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112" name="Google Shape;112;p18"/>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mple Title Slide - Blue">
  <p:cSld name="Simple Title Slide - Blue">
    <p:bg>
      <p:bgPr>
        <a:solidFill>
          <a:srgbClr val="3887F6"/>
        </a:solidFill>
      </p:bgPr>
    </p:bg>
    <p:spTree>
      <p:nvGrpSpPr>
        <p:cNvPr id="113" name="Shape 113"/>
        <p:cNvGrpSpPr/>
        <p:nvPr/>
      </p:nvGrpSpPr>
      <p:grpSpPr>
        <a:xfrm>
          <a:off x="0" y="0"/>
          <a:ext cx="0" cy="0"/>
          <a:chOff x="0" y="0"/>
          <a:chExt cx="0" cy="0"/>
        </a:xfrm>
      </p:grpSpPr>
      <p:pic>
        <p:nvPicPr>
          <p:cNvPr id="114" name="Google Shape;114;p19"/>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115" name="Google Shape;115;p19"/>
          <p:cNvSpPr txBox="1"/>
          <p:nvPr>
            <p:ph type="ctrTitle"/>
          </p:nvPr>
        </p:nvSpPr>
        <p:spPr>
          <a:xfrm>
            <a:off x="515824" y="684843"/>
            <a:ext cx="8112300" cy="2052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5000"/>
              <a:buNone/>
              <a:defRPr sz="5000">
                <a:solidFill>
                  <a:schemeClr val="lt1"/>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16" name="Google Shape;116;p19"/>
          <p:cNvSpPr txBox="1"/>
          <p:nvPr>
            <p:ph idx="1" type="subTitle"/>
          </p:nvPr>
        </p:nvSpPr>
        <p:spPr>
          <a:xfrm>
            <a:off x="515824" y="2737443"/>
            <a:ext cx="8112300" cy="647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051DB"/>
              </a:buClr>
              <a:buSzPts val="2800"/>
              <a:buNone/>
              <a:defRPr sz="2800">
                <a:solidFill>
                  <a:schemeClr val="lt1"/>
                </a:solidFill>
              </a:defRPr>
            </a:lvl1pPr>
            <a:lvl2pPr lvl="1" rtl="0" algn="ctr">
              <a:lnSpc>
                <a:spcPct val="100000"/>
              </a:lnSpc>
              <a:spcBef>
                <a:spcPts val="0"/>
              </a:spcBef>
              <a:spcAft>
                <a:spcPts val="0"/>
              </a:spcAft>
              <a:buClr>
                <a:srgbClr val="000000"/>
              </a:buClr>
              <a:buSzPts val="2800"/>
              <a:buNone/>
              <a:defRPr sz="2800"/>
            </a:lvl2pPr>
            <a:lvl3pPr lvl="2" rtl="0" algn="ctr">
              <a:lnSpc>
                <a:spcPct val="100000"/>
              </a:lnSpc>
              <a:spcBef>
                <a:spcPts val="0"/>
              </a:spcBef>
              <a:spcAft>
                <a:spcPts val="0"/>
              </a:spcAft>
              <a:buClr>
                <a:srgbClr val="000000"/>
              </a:buClr>
              <a:buSzPts val="2800"/>
              <a:buNone/>
              <a:defRPr sz="2800"/>
            </a:lvl3pPr>
            <a:lvl4pPr lvl="3" rtl="0" algn="ctr">
              <a:lnSpc>
                <a:spcPct val="100000"/>
              </a:lnSpc>
              <a:spcBef>
                <a:spcPts val="0"/>
              </a:spcBef>
              <a:spcAft>
                <a:spcPts val="0"/>
              </a:spcAft>
              <a:buClr>
                <a:srgbClr val="000000"/>
              </a:buClr>
              <a:buSzPts val="2800"/>
              <a:buNone/>
              <a:defRPr sz="2800"/>
            </a:lvl4pPr>
            <a:lvl5pPr lvl="4" rtl="0" algn="ctr">
              <a:lnSpc>
                <a:spcPct val="100000"/>
              </a:lnSpc>
              <a:spcBef>
                <a:spcPts val="0"/>
              </a:spcBef>
              <a:spcAft>
                <a:spcPts val="0"/>
              </a:spcAft>
              <a:buClr>
                <a:srgbClr val="000000"/>
              </a:buClr>
              <a:buSzPts val="2800"/>
              <a:buNone/>
              <a:defRPr sz="2800"/>
            </a:lvl5pPr>
            <a:lvl6pPr lvl="5" rtl="0" algn="ctr">
              <a:lnSpc>
                <a:spcPct val="100000"/>
              </a:lnSpc>
              <a:spcBef>
                <a:spcPts val="0"/>
              </a:spcBef>
              <a:spcAft>
                <a:spcPts val="0"/>
              </a:spcAft>
              <a:buClr>
                <a:srgbClr val="000000"/>
              </a:buClr>
              <a:buSzPts val="2800"/>
              <a:buNone/>
              <a:defRPr sz="2800"/>
            </a:lvl6pPr>
            <a:lvl7pPr lvl="6" rtl="0" algn="ctr">
              <a:lnSpc>
                <a:spcPct val="100000"/>
              </a:lnSpc>
              <a:spcBef>
                <a:spcPts val="0"/>
              </a:spcBef>
              <a:spcAft>
                <a:spcPts val="0"/>
              </a:spcAft>
              <a:buClr>
                <a:srgbClr val="000000"/>
              </a:buClr>
              <a:buSzPts val="2800"/>
              <a:buNone/>
              <a:defRPr sz="2800"/>
            </a:lvl7pPr>
            <a:lvl8pPr lvl="7" rtl="0" algn="ctr">
              <a:lnSpc>
                <a:spcPct val="100000"/>
              </a:lnSpc>
              <a:spcBef>
                <a:spcPts val="0"/>
              </a:spcBef>
              <a:spcAft>
                <a:spcPts val="0"/>
              </a:spcAft>
              <a:buClr>
                <a:srgbClr val="000000"/>
              </a:buClr>
              <a:buSzPts val="2800"/>
              <a:buNone/>
              <a:defRPr sz="2800"/>
            </a:lvl8pPr>
            <a:lvl9pPr lvl="8" rtl="0" algn="ctr">
              <a:lnSpc>
                <a:spcPct val="100000"/>
              </a:lnSpc>
              <a:spcBef>
                <a:spcPts val="0"/>
              </a:spcBef>
              <a:spcAft>
                <a:spcPts val="0"/>
              </a:spcAft>
              <a:buClr>
                <a:srgbClr val="000000"/>
              </a:buClr>
              <a:buSzPts val="2800"/>
              <a:buNone/>
              <a:defRPr sz="2800"/>
            </a:lvl9pPr>
          </a:lstStyle>
          <a:p/>
        </p:txBody>
      </p:sp>
      <p:sp>
        <p:nvSpPr>
          <p:cNvPr id="117" name="Google Shape;117;p19"/>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title, subtitle, paragraph - Gray">
  <p:cSld name="Basic title, subtitle, paragraph - Gray">
    <p:spTree>
      <p:nvGrpSpPr>
        <p:cNvPr id="118" name="Shape 118"/>
        <p:cNvGrpSpPr/>
        <p:nvPr/>
      </p:nvGrpSpPr>
      <p:grpSpPr>
        <a:xfrm>
          <a:off x="0" y="0"/>
          <a:ext cx="0" cy="0"/>
          <a:chOff x="0" y="0"/>
          <a:chExt cx="0" cy="0"/>
        </a:xfrm>
      </p:grpSpPr>
      <p:sp>
        <p:nvSpPr>
          <p:cNvPr id="119" name="Google Shape;119;p20"/>
          <p:cNvSpPr/>
          <p:nvPr/>
        </p:nvSpPr>
        <p:spPr>
          <a:xfrm>
            <a:off x="-8125" y="2000"/>
            <a:ext cx="33414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 name="Google Shape;120;p20"/>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121" name="Google Shape;121;p20"/>
          <p:cNvSpPr txBox="1"/>
          <p:nvPr>
            <p:ph type="title"/>
          </p:nvPr>
        </p:nvSpPr>
        <p:spPr>
          <a:xfrm>
            <a:off x="515824" y="1091450"/>
            <a:ext cx="2653200" cy="1482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2400"/>
              <a:buFont typeface="Helvetica Neue"/>
              <a:buNone/>
              <a:defRPr sz="2400">
                <a:solidFill>
                  <a:srgbClr val="5050DB"/>
                </a:solidFill>
                <a:latin typeface="Helvetica Neue"/>
                <a:ea typeface="Helvetica Neue"/>
                <a:cs typeface="Helvetica Neue"/>
                <a:sym typeface="Helvetica Neue"/>
              </a:defRPr>
            </a:lvl1pPr>
            <a:lvl2pPr lvl="1" rtl="0">
              <a:spcBef>
                <a:spcPts val="0"/>
              </a:spcBef>
              <a:spcAft>
                <a:spcPts val="0"/>
              </a:spcAft>
              <a:buClr>
                <a:srgbClr val="FFFFFF"/>
              </a:buClr>
              <a:buSzPts val="4200"/>
              <a:buNone/>
              <a:defRPr sz="4200">
                <a:solidFill>
                  <a:srgbClr val="FFFFFF"/>
                </a:solidFill>
              </a:defRPr>
            </a:lvl2pPr>
            <a:lvl3pPr lvl="2" rtl="0">
              <a:spcBef>
                <a:spcPts val="0"/>
              </a:spcBef>
              <a:spcAft>
                <a:spcPts val="0"/>
              </a:spcAft>
              <a:buClr>
                <a:srgbClr val="FFFFFF"/>
              </a:buClr>
              <a:buSzPts val="4200"/>
              <a:buNone/>
              <a:defRPr sz="4200">
                <a:solidFill>
                  <a:srgbClr val="FFFFFF"/>
                </a:solidFill>
              </a:defRPr>
            </a:lvl3pPr>
            <a:lvl4pPr lvl="3" rtl="0">
              <a:spcBef>
                <a:spcPts val="0"/>
              </a:spcBef>
              <a:spcAft>
                <a:spcPts val="0"/>
              </a:spcAft>
              <a:buClr>
                <a:srgbClr val="FFFFFF"/>
              </a:buClr>
              <a:buSzPts val="4200"/>
              <a:buNone/>
              <a:defRPr sz="4200">
                <a:solidFill>
                  <a:srgbClr val="FFFFFF"/>
                </a:solidFill>
              </a:defRPr>
            </a:lvl4pPr>
            <a:lvl5pPr lvl="4" rtl="0">
              <a:spcBef>
                <a:spcPts val="0"/>
              </a:spcBef>
              <a:spcAft>
                <a:spcPts val="0"/>
              </a:spcAft>
              <a:buClr>
                <a:srgbClr val="FFFFFF"/>
              </a:buClr>
              <a:buSzPts val="4200"/>
              <a:buNone/>
              <a:defRPr sz="4200">
                <a:solidFill>
                  <a:srgbClr val="FFFFFF"/>
                </a:solidFill>
              </a:defRPr>
            </a:lvl5pPr>
            <a:lvl6pPr lvl="5" rtl="0">
              <a:spcBef>
                <a:spcPts val="0"/>
              </a:spcBef>
              <a:spcAft>
                <a:spcPts val="0"/>
              </a:spcAft>
              <a:buClr>
                <a:srgbClr val="FFFFFF"/>
              </a:buClr>
              <a:buSzPts val="4200"/>
              <a:buNone/>
              <a:defRPr sz="4200">
                <a:solidFill>
                  <a:srgbClr val="FFFFFF"/>
                </a:solidFill>
              </a:defRPr>
            </a:lvl6pPr>
            <a:lvl7pPr lvl="6" rtl="0">
              <a:spcBef>
                <a:spcPts val="0"/>
              </a:spcBef>
              <a:spcAft>
                <a:spcPts val="0"/>
              </a:spcAft>
              <a:buClr>
                <a:srgbClr val="FFFFFF"/>
              </a:buClr>
              <a:buSzPts val="4200"/>
              <a:buNone/>
              <a:defRPr sz="4200">
                <a:solidFill>
                  <a:srgbClr val="FFFFFF"/>
                </a:solidFill>
              </a:defRPr>
            </a:lvl7pPr>
            <a:lvl8pPr lvl="7" rtl="0">
              <a:spcBef>
                <a:spcPts val="0"/>
              </a:spcBef>
              <a:spcAft>
                <a:spcPts val="0"/>
              </a:spcAft>
              <a:buClr>
                <a:srgbClr val="FFFFFF"/>
              </a:buClr>
              <a:buSzPts val="4200"/>
              <a:buNone/>
              <a:defRPr sz="4200">
                <a:solidFill>
                  <a:srgbClr val="FFFFFF"/>
                </a:solidFill>
              </a:defRPr>
            </a:lvl8pPr>
            <a:lvl9pPr lvl="8" rtl="0">
              <a:spcBef>
                <a:spcPts val="0"/>
              </a:spcBef>
              <a:spcAft>
                <a:spcPts val="0"/>
              </a:spcAft>
              <a:buClr>
                <a:srgbClr val="FFFFFF"/>
              </a:buClr>
              <a:buSzPts val="4200"/>
              <a:buNone/>
              <a:defRPr sz="4200">
                <a:solidFill>
                  <a:srgbClr val="FFFFFF"/>
                </a:solidFill>
              </a:defRPr>
            </a:lvl9pPr>
          </a:lstStyle>
          <a:p/>
        </p:txBody>
      </p:sp>
      <p:sp>
        <p:nvSpPr>
          <p:cNvPr id="122" name="Google Shape;122;p20"/>
          <p:cNvSpPr txBox="1"/>
          <p:nvPr>
            <p:ph idx="1" type="subTitle"/>
          </p:nvPr>
        </p:nvSpPr>
        <p:spPr>
          <a:xfrm>
            <a:off x="515824" y="2573750"/>
            <a:ext cx="2653200" cy="12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400"/>
              <a:buFont typeface="Helvetica Neue Light"/>
              <a:buNone/>
              <a:defRPr sz="1400">
                <a:solidFill>
                  <a:srgbClr val="5050DB"/>
                </a:solidFill>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123" name="Google Shape;123;p20"/>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124" name="Google Shape;124;p20"/>
          <p:cNvSpPr txBox="1"/>
          <p:nvPr>
            <p:ph idx="2" type="body"/>
          </p:nvPr>
        </p:nvSpPr>
        <p:spPr>
          <a:xfrm>
            <a:off x="4705488" y="289422"/>
            <a:ext cx="3918000" cy="4257600"/>
          </a:xfrm>
          <a:prstGeom prst="rect">
            <a:avLst/>
          </a:prstGeom>
          <a:noFill/>
          <a:ln>
            <a:noFill/>
          </a:ln>
        </p:spPr>
        <p:txBody>
          <a:bodyPr anchorCtr="0" anchor="ctr" bIns="91425" lIns="91425" spcFirstLastPara="1" rIns="91425" wrap="square" tIns="91425">
            <a:noAutofit/>
          </a:bodyPr>
          <a:lstStyle>
            <a:lvl1pPr indent="-365760" lvl="0" marL="457200" marR="0" rtl="0" algn="l">
              <a:lnSpc>
                <a:spcPct val="100000"/>
              </a:lnSpc>
              <a:spcBef>
                <a:spcPts val="0"/>
              </a:spcBef>
              <a:spcAft>
                <a:spcPts val="0"/>
              </a:spcAft>
              <a:buClr>
                <a:srgbClr val="5051DB"/>
              </a:buClr>
              <a:buSzPts val="2160"/>
              <a:buFont typeface="Arial"/>
              <a:buChar char="•"/>
              <a:defRPr sz="1800">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5051DB"/>
              </a:buClr>
              <a:buSzPts val="1400"/>
              <a:buFont typeface="Helvetica Neue"/>
              <a:buNone/>
              <a:defRPr>
                <a:latin typeface="Helvetica Neue"/>
                <a:ea typeface="Helvetica Neue"/>
                <a:cs typeface="Helvetica Neue"/>
                <a:sym typeface="Helvetica Neue"/>
              </a:defRPr>
            </a:lvl2pPr>
            <a:lvl3pPr indent="-228600" lvl="2" marL="1371600" rtl="0" algn="l">
              <a:lnSpc>
                <a:spcPct val="100000"/>
              </a:lnSpc>
              <a:spcBef>
                <a:spcPts val="0"/>
              </a:spcBef>
              <a:spcAft>
                <a:spcPts val="0"/>
              </a:spcAft>
              <a:buClr>
                <a:srgbClr val="5051DB"/>
              </a:buClr>
              <a:buSzPts val="1400"/>
              <a:buFont typeface="Helvetica Neue"/>
              <a:buNone/>
              <a:defRPr>
                <a:latin typeface="Helvetica Neue"/>
                <a:ea typeface="Helvetica Neue"/>
                <a:cs typeface="Helvetica Neue"/>
                <a:sym typeface="Helvetica Neue"/>
              </a:defRPr>
            </a:lvl3pPr>
            <a:lvl4pPr indent="-228600" lvl="3" marL="18288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4pPr>
            <a:lvl5pPr indent="-228600" lvl="4" marL="22860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5pPr>
            <a:lvl6pPr indent="-228600" lvl="5" marL="27432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6pPr>
            <a:lvl7pPr indent="-228600" lvl="6" marL="32004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7pPr>
            <a:lvl8pPr indent="-228600" lvl="7" marL="36576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8pPr>
            <a:lvl9pPr indent="-228600" lvl="8" marL="4114800" rtl="0" algn="l">
              <a:lnSpc>
                <a:spcPct val="100000"/>
              </a:lnSpc>
              <a:spcBef>
                <a:spcPts val="1600"/>
              </a:spcBef>
              <a:spcAft>
                <a:spcPts val="1600"/>
              </a:spcAft>
              <a:buClr>
                <a:srgbClr val="5051DB"/>
              </a:buClr>
              <a:buSzPts val="1400"/>
              <a:buFont typeface="Helvetica Neue"/>
              <a:buNone/>
              <a:defRPr>
                <a:latin typeface="Helvetica Neue"/>
                <a:ea typeface="Helvetica Neue"/>
                <a:cs typeface="Helvetica Neue"/>
                <a:sym typeface="Helvetica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mple Title Slide - Purple">
  <p:cSld name="Simple Title Slide - Purple">
    <p:bg>
      <p:bgPr>
        <a:solidFill>
          <a:srgbClr val="5051DB"/>
        </a:solidFill>
      </p:bgPr>
    </p:bg>
    <p:spTree>
      <p:nvGrpSpPr>
        <p:cNvPr id="12" name="Shape 12"/>
        <p:cNvGrpSpPr/>
        <p:nvPr/>
      </p:nvGrpSpPr>
      <p:grpSpPr>
        <a:xfrm>
          <a:off x="0" y="0"/>
          <a:ext cx="0" cy="0"/>
          <a:chOff x="0" y="0"/>
          <a:chExt cx="0" cy="0"/>
        </a:xfrm>
      </p:grpSpPr>
      <p:sp>
        <p:nvSpPr>
          <p:cNvPr id="13" name="Google Shape;13;p3"/>
          <p:cNvSpPr txBox="1"/>
          <p:nvPr>
            <p:ph type="ctrTitle"/>
          </p:nvPr>
        </p:nvSpPr>
        <p:spPr>
          <a:xfrm>
            <a:off x="515824" y="684843"/>
            <a:ext cx="8112300" cy="2052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5000"/>
              <a:buNone/>
              <a:defRPr sz="5000">
                <a:solidFill>
                  <a:schemeClr val="lt1"/>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4" name="Google Shape;14;p3"/>
          <p:cNvSpPr txBox="1"/>
          <p:nvPr>
            <p:ph idx="1" type="subTitle"/>
          </p:nvPr>
        </p:nvSpPr>
        <p:spPr>
          <a:xfrm>
            <a:off x="515824" y="2737443"/>
            <a:ext cx="8112300" cy="647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051DB"/>
              </a:buClr>
              <a:buSzPts val="2800"/>
              <a:buNone/>
              <a:defRPr sz="2800">
                <a:solidFill>
                  <a:schemeClr val="lt1"/>
                </a:solidFill>
              </a:defRPr>
            </a:lvl1pPr>
            <a:lvl2pPr lvl="1" rtl="0" algn="ctr">
              <a:lnSpc>
                <a:spcPct val="100000"/>
              </a:lnSpc>
              <a:spcBef>
                <a:spcPts val="0"/>
              </a:spcBef>
              <a:spcAft>
                <a:spcPts val="0"/>
              </a:spcAft>
              <a:buClr>
                <a:srgbClr val="000000"/>
              </a:buClr>
              <a:buSzPts val="2800"/>
              <a:buNone/>
              <a:defRPr sz="2800"/>
            </a:lvl2pPr>
            <a:lvl3pPr lvl="2" rtl="0" algn="ctr">
              <a:lnSpc>
                <a:spcPct val="100000"/>
              </a:lnSpc>
              <a:spcBef>
                <a:spcPts val="0"/>
              </a:spcBef>
              <a:spcAft>
                <a:spcPts val="0"/>
              </a:spcAft>
              <a:buClr>
                <a:srgbClr val="000000"/>
              </a:buClr>
              <a:buSzPts val="2800"/>
              <a:buNone/>
              <a:defRPr sz="2800"/>
            </a:lvl3pPr>
            <a:lvl4pPr lvl="3" rtl="0" algn="ctr">
              <a:lnSpc>
                <a:spcPct val="100000"/>
              </a:lnSpc>
              <a:spcBef>
                <a:spcPts val="0"/>
              </a:spcBef>
              <a:spcAft>
                <a:spcPts val="0"/>
              </a:spcAft>
              <a:buClr>
                <a:srgbClr val="000000"/>
              </a:buClr>
              <a:buSzPts val="2800"/>
              <a:buNone/>
              <a:defRPr sz="2800"/>
            </a:lvl4pPr>
            <a:lvl5pPr lvl="4" rtl="0" algn="ctr">
              <a:lnSpc>
                <a:spcPct val="100000"/>
              </a:lnSpc>
              <a:spcBef>
                <a:spcPts val="0"/>
              </a:spcBef>
              <a:spcAft>
                <a:spcPts val="0"/>
              </a:spcAft>
              <a:buClr>
                <a:srgbClr val="000000"/>
              </a:buClr>
              <a:buSzPts val="2800"/>
              <a:buNone/>
              <a:defRPr sz="2800"/>
            </a:lvl5pPr>
            <a:lvl6pPr lvl="5" rtl="0" algn="ctr">
              <a:lnSpc>
                <a:spcPct val="100000"/>
              </a:lnSpc>
              <a:spcBef>
                <a:spcPts val="0"/>
              </a:spcBef>
              <a:spcAft>
                <a:spcPts val="0"/>
              </a:spcAft>
              <a:buClr>
                <a:srgbClr val="000000"/>
              </a:buClr>
              <a:buSzPts val="2800"/>
              <a:buNone/>
              <a:defRPr sz="2800"/>
            </a:lvl6pPr>
            <a:lvl7pPr lvl="6" rtl="0" algn="ctr">
              <a:lnSpc>
                <a:spcPct val="100000"/>
              </a:lnSpc>
              <a:spcBef>
                <a:spcPts val="0"/>
              </a:spcBef>
              <a:spcAft>
                <a:spcPts val="0"/>
              </a:spcAft>
              <a:buClr>
                <a:srgbClr val="000000"/>
              </a:buClr>
              <a:buSzPts val="2800"/>
              <a:buNone/>
              <a:defRPr sz="2800"/>
            </a:lvl7pPr>
            <a:lvl8pPr lvl="7" rtl="0" algn="ctr">
              <a:lnSpc>
                <a:spcPct val="100000"/>
              </a:lnSpc>
              <a:spcBef>
                <a:spcPts val="0"/>
              </a:spcBef>
              <a:spcAft>
                <a:spcPts val="0"/>
              </a:spcAft>
              <a:buClr>
                <a:srgbClr val="000000"/>
              </a:buClr>
              <a:buSzPts val="2800"/>
              <a:buNone/>
              <a:defRPr sz="2800"/>
            </a:lvl8pPr>
            <a:lvl9pPr lvl="8" rtl="0" algn="ctr">
              <a:lnSpc>
                <a:spcPct val="100000"/>
              </a:lnSpc>
              <a:spcBef>
                <a:spcPts val="0"/>
              </a:spcBef>
              <a:spcAft>
                <a:spcPts val="0"/>
              </a:spcAft>
              <a:buClr>
                <a:srgbClr val="000000"/>
              </a:buClr>
              <a:buSzPts val="2800"/>
              <a:buNone/>
              <a:defRPr sz="2800"/>
            </a:lvl9pPr>
          </a:lstStyle>
          <a:p/>
        </p:txBody>
      </p:sp>
      <p:sp>
        <p:nvSpPr>
          <p:cNvPr id="15" name="Google Shape;15;p3"/>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peakers - Blue">
  <p:cSld name="Two speakers - Blue">
    <p:bg>
      <p:bgPr>
        <a:solidFill>
          <a:srgbClr val="3887F6"/>
        </a:solidFill>
      </p:bgPr>
    </p:bg>
    <p:spTree>
      <p:nvGrpSpPr>
        <p:cNvPr id="125" name="Shape 125"/>
        <p:cNvGrpSpPr/>
        <p:nvPr/>
      </p:nvGrpSpPr>
      <p:grpSpPr>
        <a:xfrm>
          <a:off x="0" y="0"/>
          <a:ext cx="0" cy="0"/>
          <a:chOff x="0" y="0"/>
          <a:chExt cx="0" cy="0"/>
        </a:xfrm>
      </p:grpSpPr>
      <p:pic>
        <p:nvPicPr>
          <p:cNvPr id="126" name="Google Shape;126;p21"/>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127" name="Google Shape;127;p21"/>
          <p:cNvSpPr txBox="1"/>
          <p:nvPr>
            <p:ph type="title"/>
          </p:nvPr>
        </p:nvSpPr>
        <p:spPr>
          <a:xfrm>
            <a:off x="521348" y="3053576"/>
            <a:ext cx="3937200" cy="531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sz="28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8" name="Google Shape;128;p21"/>
          <p:cNvSpPr txBox="1"/>
          <p:nvPr>
            <p:ph idx="1" type="subTitle"/>
          </p:nvPr>
        </p:nvSpPr>
        <p:spPr>
          <a:xfrm>
            <a:off x="4727743" y="3526603"/>
            <a:ext cx="3937200" cy="4674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rgbClr val="FFFFFF"/>
              </a:buClr>
              <a:buSzPts val="1800"/>
              <a:buNone/>
              <a:defRPr>
                <a:solidFill>
                  <a:srgbClr val="FFFFFF"/>
                </a:solidFill>
              </a:defRPr>
            </a:lvl1pPr>
            <a:lvl2pPr lvl="1" rtl="0" algn="ctr">
              <a:lnSpc>
                <a:spcPct val="115000"/>
              </a:lnSpc>
              <a:spcBef>
                <a:spcPts val="1600"/>
              </a:spcBef>
              <a:spcAft>
                <a:spcPts val="0"/>
              </a:spcAft>
              <a:buClr>
                <a:srgbClr val="FFFFFF"/>
              </a:buClr>
              <a:buSzPts val="1400"/>
              <a:buNone/>
              <a:defRPr>
                <a:solidFill>
                  <a:srgbClr val="FFFFFF"/>
                </a:solidFill>
              </a:defRPr>
            </a:lvl2pPr>
            <a:lvl3pPr lvl="2" rtl="0" algn="ctr">
              <a:lnSpc>
                <a:spcPct val="115000"/>
              </a:lnSpc>
              <a:spcBef>
                <a:spcPts val="1600"/>
              </a:spcBef>
              <a:spcAft>
                <a:spcPts val="0"/>
              </a:spcAft>
              <a:buClr>
                <a:srgbClr val="FFFFFF"/>
              </a:buClr>
              <a:buSzPts val="1400"/>
              <a:buNone/>
              <a:defRPr>
                <a:solidFill>
                  <a:srgbClr val="FFFFFF"/>
                </a:solidFill>
              </a:defRPr>
            </a:lvl3pPr>
            <a:lvl4pPr lvl="3" rtl="0" algn="ctr">
              <a:lnSpc>
                <a:spcPct val="115000"/>
              </a:lnSpc>
              <a:spcBef>
                <a:spcPts val="1600"/>
              </a:spcBef>
              <a:spcAft>
                <a:spcPts val="0"/>
              </a:spcAft>
              <a:buClr>
                <a:srgbClr val="FFFFFF"/>
              </a:buClr>
              <a:buSzPts val="1400"/>
              <a:buNone/>
              <a:defRPr>
                <a:solidFill>
                  <a:srgbClr val="FFFFFF"/>
                </a:solidFill>
              </a:defRPr>
            </a:lvl4pPr>
            <a:lvl5pPr lvl="4" rtl="0" algn="ctr">
              <a:lnSpc>
                <a:spcPct val="115000"/>
              </a:lnSpc>
              <a:spcBef>
                <a:spcPts val="1600"/>
              </a:spcBef>
              <a:spcAft>
                <a:spcPts val="0"/>
              </a:spcAft>
              <a:buClr>
                <a:srgbClr val="FFFFFF"/>
              </a:buClr>
              <a:buSzPts val="1400"/>
              <a:buNone/>
              <a:defRPr>
                <a:solidFill>
                  <a:srgbClr val="FFFFFF"/>
                </a:solidFill>
              </a:defRPr>
            </a:lvl5pPr>
            <a:lvl6pPr lvl="5" rtl="0" algn="ctr">
              <a:lnSpc>
                <a:spcPct val="115000"/>
              </a:lnSpc>
              <a:spcBef>
                <a:spcPts val="1600"/>
              </a:spcBef>
              <a:spcAft>
                <a:spcPts val="0"/>
              </a:spcAft>
              <a:buClr>
                <a:srgbClr val="FFFFFF"/>
              </a:buClr>
              <a:buSzPts val="1400"/>
              <a:buNone/>
              <a:defRPr>
                <a:solidFill>
                  <a:srgbClr val="FFFFFF"/>
                </a:solidFill>
              </a:defRPr>
            </a:lvl6pPr>
            <a:lvl7pPr lvl="6" rtl="0" algn="ctr">
              <a:lnSpc>
                <a:spcPct val="115000"/>
              </a:lnSpc>
              <a:spcBef>
                <a:spcPts val="1600"/>
              </a:spcBef>
              <a:spcAft>
                <a:spcPts val="0"/>
              </a:spcAft>
              <a:buClr>
                <a:srgbClr val="FFFFFF"/>
              </a:buClr>
              <a:buSzPts val="1400"/>
              <a:buNone/>
              <a:defRPr>
                <a:solidFill>
                  <a:srgbClr val="FFFFFF"/>
                </a:solidFill>
              </a:defRPr>
            </a:lvl7pPr>
            <a:lvl8pPr lvl="7" rtl="0" algn="ctr">
              <a:lnSpc>
                <a:spcPct val="115000"/>
              </a:lnSpc>
              <a:spcBef>
                <a:spcPts val="1600"/>
              </a:spcBef>
              <a:spcAft>
                <a:spcPts val="0"/>
              </a:spcAft>
              <a:buClr>
                <a:srgbClr val="FFFFFF"/>
              </a:buClr>
              <a:buSzPts val="1400"/>
              <a:buNone/>
              <a:defRPr>
                <a:solidFill>
                  <a:srgbClr val="FFFFFF"/>
                </a:solidFill>
              </a:defRPr>
            </a:lvl8pPr>
            <a:lvl9pPr lvl="8" rtl="0" algn="ctr">
              <a:lnSpc>
                <a:spcPct val="115000"/>
              </a:lnSpc>
              <a:spcBef>
                <a:spcPts val="1600"/>
              </a:spcBef>
              <a:spcAft>
                <a:spcPts val="1600"/>
              </a:spcAft>
              <a:buClr>
                <a:srgbClr val="FFFFFF"/>
              </a:buClr>
              <a:buSzPts val="1400"/>
              <a:buNone/>
              <a:defRPr>
                <a:solidFill>
                  <a:srgbClr val="FFFFFF"/>
                </a:solidFill>
              </a:defRPr>
            </a:lvl9pPr>
          </a:lstStyle>
          <a:p/>
        </p:txBody>
      </p:sp>
      <p:sp>
        <p:nvSpPr>
          <p:cNvPr id="129" name="Google Shape;129;p21"/>
          <p:cNvSpPr txBox="1"/>
          <p:nvPr>
            <p:ph idx="2" type="body"/>
          </p:nvPr>
        </p:nvSpPr>
        <p:spPr>
          <a:xfrm>
            <a:off x="4726941" y="3054350"/>
            <a:ext cx="3938700" cy="531900"/>
          </a:xfrm>
          <a:prstGeom prst="rect">
            <a:avLst/>
          </a:prstGeom>
          <a:noFill/>
          <a:ln>
            <a:noFill/>
          </a:ln>
        </p:spPr>
        <p:txBody>
          <a:bodyPr anchorCtr="0" anchor="b" bIns="91425" lIns="91425" spcFirstLastPara="1" rIns="91425" wrap="square" tIns="91425">
            <a:noAutofit/>
          </a:bodyPr>
          <a:lstStyle>
            <a:lvl1pPr indent="-228600" lvl="0" marL="457200" rtl="0" algn="ctr">
              <a:lnSpc>
                <a:spcPct val="115000"/>
              </a:lnSpc>
              <a:spcBef>
                <a:spcPts val="0"/>
              </a:spcBef>
              <a:spcAft>
                <a:spcPts val="0"/>
              </a:spcAft>
              <a:buClr>
                <a:schemeClr val="lt1"/>
              </a:buClr>
              <a:buSzPts val="2800"/>
              <a:buNone/>
              <a:defRPr b="0" i="0" sz="2800">
                <a:solidFill>
                  <a:schemeClr val="lt1"/>
                </a:solidFill>
                <a:latin typeface="Helvetica Neue Light"/>
                <a:ea typeface="Helvetica Neue Light"/>
                <a:cs typeface="Helvetica Neue Light"/>
                <a:sym typeface="Helvetica Neue Light"/>
              </a:defRPr>
            </a:lvl1pPr>
            <a:lvl2pPr indent="-228600" lvl="1" marL="914400" rtl="0" algn="l">
              <a:lnSpc>
                <a:spcPct val="115000"/>
              </a:lnSpc>
              <a:spcBef>
                <a:spcPts val="1600"/>
              </a:spcBef>
              <a:spcAft>
                <a:spcPts val="0"/>
              </a:spcAft>
              <a:buClr>
                <a:srgbClr val="000000"/>
              </a:buClr>
              <a:buSzPts val="1800"/>
              <a:buNone/>
              <a:defRPr/>
            </a:lvl2pPr>
            <a:lvl3pPr indent="-228600" lvl="2" marL="1371600" rtl="0" algn="l">
              <a:lnSpc>
                <a:spcPct val="115000"/>
              </a:lnSpc>
              <a:spcBef>
                <a:spcPts val="1600"/>
              </a:spcBef>
              <a:spcAft>
                <a:spcPts val="0"/>
              </a:spcAft>
              <a:buClr>
                <a:srgbClr val="000000"/>
              </a:buClr>
              <a:buSzPts val="1800"/>
              <a:buNone/>
              <a:defRPr/>
            </a:lvl3pPr>
            <a:lvl4pPr indent="-228600" lvl="3" marL="1828800" rtl="0" algn="l">
              <a:lnSpc>
                <a:spcPct val="115000"/>
              </a:lnSpc>
              <a:spcBef>
                <a:spcPts val="1600"/>
              </a:spcBef>
              <a:spcAft>
                <a:spcPts val="0"/>
              </a:spcAft>
              <a:buClr>
                <a:srgbClr val="000000"/>
              </a:buClr>
              <a:buSzPts val="1800"/>
              <a:buNone/>
              <a:defRPr/>
            </a:lvl4pPr>
            <a:lvl5pPr indent="-228600" lvl="4" marL="2286000" rtl="0" algn="l">
              <a:lnSpc>
                <a:spcPct val="115000"/>
              </a:lnSpc>
              <a:spcBef>
                <a:spcPts val="1600"/>
              </a:spcBef>
              <a:spcAft>
                <a:spcPts val="0"/>
              </a:spcAft>
              <a:buClr>
                <a:srgbClr val="000000"/>
              </a:buClr>
              <a:buSzPts val="18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130" name="Google Shape;130;p21"/>
          <p:cNvSpPr txBox="1"/>
          <p:nvPr>
            <p:ph idx="3" type="body"/>
          </p:nvPr>
        </p:nvSpPr>
        <p:spPr>
          <a:xfrm>
            <a:off x="520700" y="3527173"/>
            <a:ext cx="3938700" cy="466800"/>
          </a:xfrm>
          <a:prstGeom prst="rect">
            <a:avLst/>
          </a:prstGeom>
          <a:noFill/>
          <a:ln>
            <a:noFill/>
          </a:ln>
        </p:spPr>
        <p:txBody>
          <a:bodyPr anchorCtr="0" anchor="t" bIns="91425" lIns="91425" spcFirstLastPara="1" rIns="91425" wrap="square" tIns="91425">
            <a:noAutofit/>
          </a:bodyPr>
          <a:lstStyle>
            <a:lvl1pPr indent="-228600" lvl="0" marL="457200" rtl="0" algn="ctr">
              <a:lnSpc>
                <a:spcPct val="115000"/>
              </a:lnSpc>
              <a:spcBef>
                <a:spcPts val="0"/>
              </a:spcBef>
              <a:spcAft>
                <a:spcPts val="0"/>
              </a:spcAft>
              <a:buClr>
                <a:schemeClr val="lt1"/>
              </a:buClr>
              <a:buSzPts val="1800"/>
              <a:buNone/>
              <a:defRPr>
                <a:solidFill>
                  <a:schemeClr val="lt1"/>
                </a:solidFill>
              </a:defRPr>
            </a:lvl1pPr>
            <a:lvl2pPr indent="-228600" lvl="1" marL="914400" rtl="0" algn="l">
              <a:lnSpc>
                <a:spcPct val="115000"/>
              </a:lnSpc>
              <a:spcBef>
                <a:spcPts val="1600"/>
              </a:spcBef>
              <a:spcAft>
                <a:spcPts val="0"/>
              </a:spcAft>
              <a:buClr>
                <a:srgbClr val="000000"/>
              </a:buClr>
              <a:buSzPts val="1800"/>
              <a:buNone/>
              <a:defRPr/>
            </a:lvl2pPr>
            <a:lvl3pPr indent="-228600" lvl="2" marL="1371600" rtl="0" algn="l">
              <a:lnSpc>
                <a:spcPct val="115000"/>
              </a:lnSpc>
              <a:spcBef>
                <a:spcPts val="1600"/>
              </a:spcBef>
              <a:spcAft>
                <a:spcPts val="0"/>
              </a:spcAft>
              <a:buClr>
                <a:srgbClr val="000000"/>
              </a:buClr>
              <a:buSzPts val="1800"/>
              <a:buNone/>
              <a:defRPr/>
            </a:lvl3pPr>
            <a:lvl4pPr indent="-228600" lvl="3" marL="1828800" rtl="0" algn="l">
              <a:lnSpc>
                <a:spcPct val="115000"/>
              </a:lnSpc>
              <a:spcBef>
                <a:spcPts val="1600"/>
              </a:spcBef>
              <a:spcAft>
                <a:spcPts val="0"/>
              </a:spcAft>
              <a:buClr>
                <a:srgbClr val="000000"/>
              </a:buClr>
              <a:buSzPts val="1800"/>
              <a:buNone/>
              <a:defRPr/>
            </a:lvl4pPr>
            <a:lvl5pPr indent="-228600" lvl="4" marL="2286000" rtl="0" algn="l">
              <a:lnSpc>
                <a:spcPct val="115000"/>
              </a:lnSpc>
              <a:spcBef>
                <a:spcPts val="1600"/>
              </a:spcBef>
              <a:spcAft>
                <a:spcPts val="0"/>
              </a:spcAft>
              <a:buClr>
                <a:srgbClr val="000000"/>
              </a:buClr>
              <a:buSzPts val="18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131" name="Google Shape;131;p21"/>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132" name="Google Shape;132;p21"/>
          <p:cNvSpPr/>
          <p:nvPr>
            <p:ph idx="4" type="pic"/>
          </p:nvPr>
        </p:nvSpPr>
        <p:spPr>
          <a:xfrm>
            <a:off x="1402508" y="771791"/>
            <a:ext cx="2159100" cy="21579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133" name="Google Shape;133;p21"/>
          <p:cNvSpPr/>
          <p:nvPr>
            <p:ph idx="5" type="pic"/>
          </p:nvPr>
        </p:nvSpPr>
        <p:spPr>
          <a:xfrm>
            <a:off x="5600913" y="771791"/>
            <a:ext cx="2159100" cy="21579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peakers - Purple">
  <p:cSld name="Two speakers - Purple">
    <p:bg>
      <p:bgPr>
        <a:solidFill>
          <a:srgbClr val="5051DB"/>
        </a:solidFill>
      </p:bgPr>
    </p:bg>
    <p:spTree>
      <p:nvGrpSpPr>
        <p:cNvPr id="134" name="Shape 134"/>
        <p:cNvGrpSpPr/>
        <p:nvPr/>
      </p:nvGrpSpPr>
      <p:grpSpPr>
        <a:xfrm>
          <a:off x="0" y="0"/>
          <a:ext cx="0" cy="0"/>
          <a:chOff x="0" y="0"/>
          <a:chExt cx="0" cy="0"/>
        </a:xfrm>
      </p:grpSpPr>
      <p:sp>
        <p:nvSpPr>
          <p:cNvPr id="135" name="Google Shape;135;p22"/>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137" name="Google Shape;137;p22"/>
          <p:cNvSpPr txBox="1"/>
          <p:nvPr>
            <p:ph type="title"/>
          </p:nvPr>
        </p:nvSpPr>
        <p:spPr>
          <a:xfrm>
            <a:off x="521348" y="3053576"/>
            <a:ext cx="3937200" cy="531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sz="28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8" name="Google Shape;138;p22"/>
          <p:cNvSpPr txBox="1"/>
          <p:nvPr>
            <p:ph idx="1" type="subTitle"/>
          </p:nvPr>
        </p:nvSpPr>
        <p:spPr>
          <a:xfrm>
            <a:off x="4727743" y="3526603"/>
            <a:ext cx="3937200" cy="4674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rgbClr val="FFFFFF"/>
              </a:buClr>
              <a:buSzPts val="1800"/>
              <a:buNone/>
              <a:defRPr>
                <a:solidFill>
                  <a:srgbClr val="FFFFFF"/>
                </a:solidFill>
              </a:defRPr>
            </a:lvl1pPr>
            <a:lvl2pPr lvl="1" rtl="0" algn="ctr">
              <a:lnSpc>
                <a:spcPct val="115000"/>
              </a:lnSpc>
              <a:spcBef>
                <a:spcPts val="1600"/>
              </a:spcBef>
              <a:spcAft>
                <a:spcPts val="0"/>
              </a:spcAft>
              <a:buClr>
                <a:srgbClr val="FFFFFF"/>
              </a:buClr>
              <a:buSzPts val="1400"/>
              <a:buNone/>
              <a:defRPr>
                <a:solidFill>
                  <a:srgbClr val="FFFFFF"/>
                </a:solidFill>
              </a:defRPr>
            </a:lvl2pPr>
            <a:lvl3pPr lvl="2" rtl="0" algn="ctr">
              <a:lnSpc>
                <a:spcPct val="115000"/>
              </a:lnSpc>
              <a:spcBef>
                <a:spcPts val="1600"/>
              </a:spcBef>
              <a:spcAft>
                <a:spcPts val="0"/>
              </a:spcAft>
              <a:buClr>
                <a:srgbClr val="FFFFFF"/>
              </a:buClr>
              <a:buSzPts val="1400"/>
              <a:buNone/>
              <a:defRPr>
                <a:solidFill>
                  <a:srgbClr val="FFFFFF"/>
                </a:solidFill>
              </a:defRPr>
            </a:lvl3pPr>
            <a:lvl4pPr lvl="3" rtl="0" algn="ctr">
              <a:lnSpc>
                <a:spcPct val="115000"/>
              </a:lnSpc>
              <a:spcBef>
                <a:spcPts val="1600"/>
              </a:spcBef>
              <a:spcAft>
                <a:spcPts val="0"/>
              </a:spcAft>
              <a:buClr>
                <a:srgbClr val="FFFFFF"/>
              </a:buClr>
              <a:buSzPts val="1400"/>
              <a:buNone/>
              <a:defRPr>
                <a:solidFill>
                  <a:srgbClr val="FFFFFF"/>
                </a:solidFill>
              </a:defRPr>
            </a:lvl4pPr>
            <a:lvl5pPr lvl="4" rtl="0" algn="ctr">
              <a:lnSpc>
                <a:spcPct val="115000"/>
              </a:lnSpc>
              <a:spcBef>
                <a:spcPts val="1600"/>
              </a:spcBef>
              <a:spcAft>
                <a:spcPts val="0"/>
              </a:spcAft>
              <a:buClr>
                <a:srgbClr val="FFFFFF"/>
              </a:buClr>
              <a:buSzPts val="1400"/>
              <a:buNone/>
              <a:defRPr>
                <a:solidFill>
                  <a:srgbClr val="FFFFFF"/>
                </a:solidFill>
              </a:defRPr>
            </a:lvl5pPr>
            <a:lvl6pPr lvl="5" rtl="0" algn="ctr">
              <a:lnSpc>
                <a:spcPct val="115000"/>
              </a:lnSpc>
              <a:spcBef>
                <a:spcPts val="1600"/>
              </a:spcBef>
              <a:spcAft>
                <a:spcPts val="0"/>
              </a:spcAft>
              <a:buClr>
                <a:srgbClr val="FFFFFF"/>
              </a:buClr>
              <a:buSzPts val="1400"/>
              <a:buNone/>
              <a:defRPr>
                <a:solidFill>
                  <a:srgbClr val="FFFFFF"/>
                </a:solidFill>
              </a:defRPr>
            </a:lvl6pPr>
            <a:lvl7pPr lvl="6" rtl="0" algn="ctr">
              <a:lnSpc>
                <a:spcPct val="115000"/>
              </a:lnSpc>
              <a:spcBef>
                <a:spcPts val="1600"/>
              </a:spcBef>
              <a:spcAft>
                <a:spcPts val="0"/>
              </a:spcAft>
              <a:buClr>
                <a:srgbClr val="FFFFFF"/>
              </a:buClr>
              <a:buSzPts val="1400"/>
              <a:buNone/>
              <a:defRPr>
                <a:solidFill>
                  <a:srgbClr val="FFFFFF"/>
                </a:solidFill>
              </a:defRPr>
            </a:lvl7pPr>
            <a:lvl8pPr lvl="7" rtl="0" algn="ctr">
              <a:lnSpc>
                <a:spcPct val="115000"/>
              </a:lnSpc>
              <a:spcBef>
                <a:spcPts val="1600"/>
              </a:spcBef>
              <a:spcAft>
                <a:spcPts val="0"/>
              </a:spcAft>
              <a:buClr>
                <a:srgbClr val="FFFFFF"/>
              </a:buClr>
              <a:buSzPts val="1400"/>
              <a:buNone/>
              <a:defRPr>
                <a:solidFill>
                  <a:srgbClr val="FFFFFF"/>
                </a:solidFill>
              </a:defRPr>
            </a:lvl8pPr>
            <a:lvl9pPr lvl="8" rtl="0" algn="ctr">
              <a:lnSpc>
                <a:spcPct val="115000"/>
              </a:lnSpc>
              <a:spcBef>
                <a:spcPts val="1600"/>
              </a:spcBef>
              <a:spcAft>
                <a:spcPts val="1600"/>
              </a:spcAft>
              <a:buClr>
                <a:srgbClr val="FFFFFF"/>
              </a:buClr>
              <a:buSzPts val="1400"/>
              <a:buNone/>
              <a:defRPr>
                <a:solidFill>
                  <a:srgbClr val="FFFFFF"/>
                </a:solidFill>
              </a:defRPr>
            </a:lvl9pPr>
          </a:lstStyle>
          <a:p/>
        </p:txBody>
      </p:sp>
      <p:sp>
        <p:nvSpPr>
          <p:cNvPr id="139" name="Google Shape;139;p22"/>
          <p:cNvSpPr txBox="1"/>
          <p:nvPr>
            <p:ph idx="2" type="body"/>
          </p:nvPr>
        </p:nvSpPr>
        <p:spPr>
          <a:xfrm>
            <a:off x="4726941" y="3054350"/>
            <a:ext cx="3938700" cy="531900"/>
          </a:xfrm>
          <a:prstGeom prst="rect">
            <a:avLst/>
          </a:prstGeom>
          <a:noFill/>
          <a:ln>
            <a:noFill/>
          </a:ln>
        </p:spPr>
        <p:txBody>
          <a:bodyPr anchorCtr="0" anchor="b" bIns="91425" lIns="91425" spcFirstLastPara="1" rIns="91425" wrap="square" tIns="91425">
            <a:noAutofit/>
          </a:bodyPr>
          <a:lstStyle>
            <a:lvl1pPr indent="-228600" lvl="0" marL="457200" rtl="0" algn="ctr">
              <a:lnSpc>
                <a:spcPct val="115000"/>
              </a:lnSpc>
              <a:spcBef>
                <a:spcPts val="0"/>
              </a:spcBef>
              <a:spcAft>
                <a:spcPts val="0"/>
              </a:spcAft>
              <a:buClr>
                <a:schemeClr val="lt1"/>
              </a:buClr>
              <a:buSzPts val="2800"/>
              <a:buNone/>
              <a:defRPr b="0" i="0" sz="2800">
                <a:solidFill>
                  <a:schemeClr val="lt1"/>
                </a:solidFill>
                <a:latin typeface="Helvetica Neue Light"/>
                <a:ea typeface="Helvetica Neue Light"/>
                <a:cs typeface="Helvetica Neue Light"/>
                <a:sym typeface="Helvetica Neue Light"/>
              </a:defRPr>
            </a:lvl1pPr>
            <a:lvl2pPr indent="-228600" lvl="1" marL="914400" rtl="0" algn="l">
              <a:lnSpc>
                <a:spcPct val="115000"/>
              </a:lnSpc>
              <a:spcBef>
                <a:spcPts val="1600"/>
              </a:spcBef>
              <a:spcAft>
                <a:spcPts val="0"/>
              </a:spcAft>
              <a:buClr>
                <a:srgbClr val="000000"/>
              </a:buClr>
              <a:buSzPts val="1800"/>
              <a:buNone/>
              <a:defRPr/>
            </a:lvl2pPr>
            <a:lvl3pPr indent="-228600" lvl="2" marL="1371600" rtl="0" algn="l">
              <a:lnSpc>
                <a:spcPct val="115000"/>
              </a:lnSpc>
              <a:spcBef>
                <a:spcPts val="1600"/>
              </a:spcBef>
              <a:spcAft>
                <a:spcPts val="0"/>
              </a:spcAft>
              <a:buClr>
                <a:srgbClr val="000000"/>
              </a:buClr>
              <a:buSzPts val="1800"/>
              <a:buNone/>
              <a:defRPr/>
            </a:lvl3pPr>
            <a:lvl4pPr indent="-228600" lvl="3" marL="1828800" rtl="0" algn="l">
              <a:lnSpc>
                <a:spcPct val="115000"/>
              </a:lnSpc>
              <a:spcBef>
                <a:spcPts val="1600"/>
              </a:spcBef>
              <a:spcAft>
                <a:spcPts val="0"/>
              </a:spcAft>
              <a:buClr>
                <a:srgbClr val="000000"/>
              </a:buClr>
              <a:buSzPts val="1800"/>
              <a:buNone/>
              <a:defRPr/>
            </a:lvl4pPr>
            <a:lvl5pPr indent="-228600" lvl="4" marL="2286000" rtl="0" algn="l">
              <a:lnSpc>
                <a:spcPct val="115000"/>
              </a:lnSpc>
              <a:spcBef>
                <a:spcPts val="1600"/>
              </a:spcBef>
              <a:spcAft>
                <a:spcPts val="0"/>
              </a:spcAft>
              <a:buClr>
                <a:srgbClr val="000000"/>
              </a:buClr>
              <a:buSzPts val="18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140" name="Google Shape;140;p22"/>
          <p:cNvSpPr txBox="1"/>
          <p:nvPr>
            <p:ph idx="3" type="body"/>
          </p:nvPr>
        </p:nvSpPr>
        <p:spPr>
          <a:xfrm>
            <a:off x="520700" y="3527173"/>
            <a:ext cx="3938700" cy="466800"/>
          </a:xfrm>
          <a:prstGeom prst="rect">
            <a:avLst/>
          </a:prstGeom>
          <a:noFill/>
          <a:ln>
            <a:noFill/>
          </a:ln>
        </p:spPr>
        <p:txBody>
          <a:bodyPr anchorCtr="0" anchor="t" bIns="91425" lIns="91425" spcFirstLastPara="1" rIns="91425" wrap="square" tIns="91425">
            <a:noAutofit/>
          </a:bodyPr>
          <a:lstStyle>
            <a:lvl1pPr indent="-228600" lvl="0" marL="457200" rtl="0" algn="ctr">
              <a:lnSpc>
                <a:spcPct val="115000"/>
              </a:lnSpc>
              <a:spcBef>
                <a:spcPts val="0"/>
              </a:spcBef>
              <a:spcAft>
                <a:spcPts val="0"/>
              </a:spcAft>
              <a:buClr>
                <a:schemeClr val="lt1"/>
              </a:buClr>
              <a:buSzPts val="1800"/>
              <a:buNone/>
              <a:defRPr>
                <a:solidFill>
                  <a:schemeClr val="lt1"/>
                </a:solidFill>
              </a:defRPr>
            </a:lvl1pPr>
            <a:lvl2pPr indent="-228600" lvl="1" marL="914400" rtl="0" algn="l">
              <a:lnSpc>
                <a:spcPct val="115000"/>
              </a:lnSpc>
              <a:spcBef>
                <a:spcPts val="1600"/>
              </a:spcBef>
              <a:spcAft>
                <a:spcPts val="0"/>
              </a:spcAft>
              <a:buClr>
                <a:srgbClr val="000000"/>
              </a:buClr>
              <a:buSzPts val="1800"/>
              <a:buNone/>
              <a:defRPr/>
            </a:lvl2pPr>
            <a:lvl3pPr indent="-228600" lvl="2" marL="1371600" rtl="0" algn="l">
              <a:lnSpc>
                <a:spcPct val="115000"/>
              </a:lnSpc>
              <a:spcBef>
                <a:spcPts val="1600"/>
              </a:spcBef>
              <a:spcAft>
                <a:spcPts val="0"/>
              </a:spcAft>
              <a:buClr>
                <a:srgbClr val="000000"/>
              </a:buClr>
              <a:buSzPts val="1800"/>
              <a:buNone/>
              <a:defRPr/>
            </a:lvl3pPr>
            <a:lvl4pPr indent="-228600" lvl="3" marL="1828800" rtl="0" algn="l">
              <a:lnSpc>
                <a:spcPct val="115000"/>
              </a:lnSpc>
              <a:spcBef>
                <a:spcPts val="1600"/>
              </a:spcBef>
              <a:spcAft>
                <a:spcPts val="0"/>
              </a:spcAft>
              <a:buClr>
                <a:srgbClr val="000000"/>
              </a:buClr>
              <a:buSzPts val="1800"/>
              <a:buNone/>
              <a:defRPr/>
            </a:lvl4pPr>
            <a:lvl5pPr indent="-228600" lvl="4" marL="2286000" rtl="0" algn="l">
              <a:lnSpc>
                <a:spcPct val="115000"/>
              </a:lnSpc>
              <a:spcBef>
                <a:spcPts val="1600"/>
              </a:spcBef>
              <a:spcAft>
                <a:spcPts val="0"/>
              </a:spcAft>
              <a:buClr>
                <a:srgbClr val="000000"/>
              </a:buClr>
              <a:buSzPts val="18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141" name="Google Shape;141;p22"/>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142" name="Google Shape;142;p22"/>
          <p:cNvSpPr/>
          <p:nvPr>
            <p:ph idx="4" type="pic"/>
          </p:nvPr>
        </p:nvSpPr>
        <p:spPr>
          <a:xfrm>
            <a:off x="1402508" y="771791"/>
            <a:ext cx="2159100" cy="21579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143" name="Google Shape;143;p22"/>
          <p:cNvSpPr/>
          <p:nvPr>
            <p:ph idx="5" type="pic"/>
          </p:nvPr>
        </p:nvSpPr>
        <p:spPr>
          <a:xfrm>
            <a:off x="5600913" y="771791"/>
            <a:ext cx="2159100" cy="21579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speakers - Purple">
  <p:cSld name="Three speakers - Purple">
    <p:bg>
      <p:bgPr>
        <a:solidFill>
          <a:srgbClr val="5050DB"/>
        </a:solidFill>
      </p:bgPr>
    </p:bg>
    <p:spTree>
      <p:nvGrpSpPr>
        <p:cNvPr id="144" name="Shape 144"/>
        <p:cNvGrpSpPr/>
        <p:nvPr/>
      </p:nvGrpSpPr>
      <p:grpSpPr>
        <a:xfrm>
          <a:off x="0" y="0"/>
          <a:ext cx="0" cy="0"/>
          <a:chOff x="0" y="0"/>
          <a:chExt cx="0" cy="0"/>
        </a:xfrm>
      </p:grpSpPr>
      <p:pic>
        <p:nvPicPr>
          <p:cNvPr id="145" name="Google Shape;145;p23"/>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146" name="Google Shape;146;p23"/>
          <p:cNvSpPr txBox="1"/>
          <p:nvPr>
            <p:ph type="title"/>
          </p:nvPr>
        </p:nvSpPr>
        <p:spPr>
          <a:xfrm>
            <a:off x="506925" y="2772148"/>
            <a:ext cx="2531400" cy="528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solidFill>
                  <a:srgbClr val="FFFFFF"/>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7" name="Google Shape;147;p23"/>
          <p:cNvSpPr txBox="1"/>
          <p:nvPr>
            <p:ph idx="1" type="subTitle"/>
          </p:nvPr>
        </p:nvSpPr>
        <p:spPr>
          <a:xfrm>
            <a:off x="506924" y="3212262"/>
            <a:ext cx="2531400" cy="4644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rgbClr val="FFFFFF"/>
              </a:buClr>
              <a:buSzPts val="1400"/>
              <a:buNone/>
              <a:defRPr sz="1400">
                <a:solidFill>
                  <a:srgbClr val="FFFFFF"/>
                </a:solidFill>
              </a:defRPr>
            </a:lvl1pPr>
            <a:lvl2pPr lvl="1" rtl="0" algn="ctr">
              <a:lnSpc>
                <a:spcPct val="115000"/>
              </a:lnSpc>
              <a:spcBef>
                <a:spcPts val="1600"/>
              </a:spcBef>
              <a:spcAft>
                <a:spcPts val="0"/>
              </a:spcAft>
              <a:buClr>
                <a:srgbClr val="FFFFFF"/>
              </a:buClr>
              <a:buSzPts val="1400"/>
              <a:buNone/>
              <a:defRPr>
                <a:solidFill>
                  <a:srgbClr val="FFFFFF"/>
                </a:solidFill>
              </a:defRPr>
            </a:lvl2pPr>
            <a:lvl3pPr lvl="2" rtl="0" algn="ctr">
              <a:lnSpc>
                <a:spcPct val="115000"/>
              </a:lnSpc>
              <a:spcBef>
                <a:spcPts val="1600"/>
              </a:spcBef>
              <a:spcAft>
                <a:spcPts val="0"/>
              </a:spcAft>
              <a:buClr>
                <a:srgbClr val="FFFFFF"/>
              </a:buClr>
              <a:buSzPts val="1400"/>
              <a:buNone/>
              <a:defRPr>
                <a:solidFill>
                  <a:srgbClr val="FFFFFF"/>
                </a:solidFill>
              </a:defRPr>
            </a:lvl3pPr>
            <a:lvl4pPr lvl="3" rtl="0" algn="ctr">
              <a:lnSpc>
                <a:spcPct val="115000"/>
              </a:lnSpc>
              <a:spcBef>
                <a:spcPts val="1600"/>
              </a:spcBef>
              <a:spcAft>
                <a:spcPts val="0"/>
              </a:spcAft>
              <a:buClr>
                <a:srgbClr val="FFFFFF"/>
              </a:buClr>
              <a:buSzPts val="1400"/>
              <a:buNone/>
              <a:defRPr>
                <a:solidFill>
                  <a:srgbClr val="FFFFFF"/>
                </a:solidFill>
              </a:defRPr>
            </a:lvl4pPr>
            <a:lvl5pPr lvl="4" rtl="0" algn="ctr">
              <a:lnSpc>
                <a:spcPct val="115000"/>
              </a:lnSpc>
              <a:spcBef>
                <a:spcPts val="1600"/>
              </a:spcBef>
              <a:spcAft>
                <a:spcPts val="0"/>
              </a:spcAft>
              <a:buClr>
                <a:srgbClr val="FFFFFF"/>
              </a:buClr>
              <a:buSzPts val="1400"/>
              <a:buNone/>
              <a:defRPr>
                <a:solidFill>
                  <a:srgbClr val="FFFFFF"/>
                </a:solidFill>
              </a:defRPr>
            </a:lvl5pPr>
            <a:lvl6pPr lvl="5" rtl="0" algn="ctr">
              <a:lnSpc>
                <a:spcPct val="115000"/>
              </a:lnSpc>
              <a:spcBef>
                <a:spcPts val="1600"/>
              </a:spcBef>
              <a:spcAft>
                <a:spcPts val="0"/>
              </a:spcAft>
              <a:buClr>
                <a:srgbClr val="FFFFFF"/>
              </a:buClr>
              <a:buSzPts val="1400"/>
              <a:buNone/>
              <a:defRPr>
                <a:solidFill>
                  <a:srgbClr val="FFFFFF"/>
                </a:solidFill>
              </a:defRPr>
            </a:lvl6pPr>
            <a:lvl7pPr lvl="6" rtl="0" algn="ctr">
              <a:lnSpc>
                <a:spcPct val="115000"/>
              </a:lnSpc>
              <a:spcBef>
                <a:spcPts val="1600"/>
              </a:spcBef>
              <a:spcAft>
                <a:spcPts val="0"/>
              </a:spcAft>
              <a:buClr>
                <a:srgbClr val="FFFFFF"/>
              </a:buClr>
              <a:buSzPts val="1400"/>
              <a:buNone/>
              <a:defRPr>
                <a:solidFill>
                  <a:srgbClr val="FFFFFF"/>
                </a:solidFill>
              </a:defRPr>
            </a:lvl7pPr>
            <a:lvl8pPr lvl="7" rtl="0" algn="ctr">
              <a:lnSpc>
                <a:spcPct val="115000"/>
              </a:lnSpc>
              <a:spcBef>
                <a:spcPts val="1600"/>
              </a:spcBef>
              <a:spcAft>
                <a:spcPts val="0"/>
              </a:spcAft>
              <a:buClr>
                <a:srgbClr val="FFFFFF"/>
              </a:buClr>
              <a:buSzPts val="1400"/>
              <a:buNone/>
              <a:defRPr>
                <a:solidFill>
                  <a:srgbClr val="FFFFFF"/>
                </a:solidFill>
              </a:defRPr>
            </a:lvl8pPr>
            <a:lvl9pPr lvl="8" rtl="0" algn="ctr">
              <a:lnSpc>
                <a:spcPct val="115000"/>
              </a:lnSpc>
              <a:spcBef>
                <a:spcPts val="1600"/>
              </a:spcBef>
              <a:spcAft>
                <a:spcPts val="1600"/>
              </a:spcAft>
              <a:buClr>
                <a:srgbClr val="FFFFFF"/>
              </a:buClr>
              <a:buSzPts val="1400"/>
              <a:buNone/>
              <a:defRPr>
                <a:solidFill>
                  <a:srgbClr val="FFFFFF"/>
                </a:solidFill>
              </a:defRPr>
            </a:lvl9pPr>
          </a:lstStyle>
          <a:p/>
        </p:txBody>
      </p:sp>
      <p:pic>
        <p:nvPicPr>
          <p:cNvPr id="148" name="Google Shape;148;p23"/>
          <p:cNvPicPr preferRelativeResize="0"/>
          <p:nvPr/>
        </p:nvPicPr>
        <p:blipFill rotWithShape="1">
          <a:blip r:embed="rId2">
            <a:alphaModFix/>
          </a:blip>
          <a:srcRect b="0" l="0" r="0" t="0"/>
          <a:stretch/>
        </p:blipFill>
        <p:spPr>
          <a:xfrm>
            <a:off x="296922" y="4655222"/>
            <a:ext cx="819599" cy="251599"/>
          </a:xfrm>
          <a:prstGeom prst="rect">
            <a:avLst/>
          </a:prstGeom>
          <a:noFill/>
          <a:ln>
            <a:noFill/>
          </a:ln>
        </p:spPr>
      </p:pic>
      <p:sp>
        <p:nvSpPr>
          <p:cNvPr id="149" name="Google Shape;149;p23"/>
          <p:cNvSpPr txBox="1"/>
          <p:nvPr>
            <p:ph idx="2" type="body"/>
          </p:nvPr>
        </p:nvSpPr>
        <p:spPr>
          <a:xfrm>
            <a:off x="3302706" y="2771775"/>
            <a:ext cx="2532000" cy="528600"/>
          </a:xfrm>
          <a:prstGeom prst="rect">
            <a:avLst/>
          </a:prstGeom>
          <a:noFill/>
          <a:ln>
            <a:noFill/>
          </a:ln>
        </p:spPr>
        <p:txBody>
          <a:bodyPr anchorCtr="0" anchor="b"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800"/>
              <a:buNone/>
              <a:defRPr b="0" i="0" sz="1800">
                <a:solidFill>
                  <a:schemeClr val="lt1"/>
                </a:solidFill>
                <a:latin typeface="Helvetica Neue Light"/>
                <a:ea typeface="Helvetica Neue Light"/>
                <a:cs typeface="Helvetica Neue Light"/>
                <a:sym typeface="Helvetica Neue Light"/>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150" name="Google Shape;150;p23"/>
          <p:cNvSpPr txBox="1"/>
          <p:nvPr>
            <p:ph idx="3" type="body"/>
          </p:nvPr>
        </p:nvSpPr>
        <p:spPr>
          <a:xfrm>
            <a:off x="3302706" y="3212262"/>
            <a:ext cx="2532000" cy="464400"/>
          </a:xfrm>
          <a:prstGeom prst="rect">
            <a:avLst/>
          </a:prstGeom>
          <a:noFill/>
          <a:ln>
            <a:noFill/>
          </a:ln>
        </p:spPr>
        <p:txBody>
          <a:bodyPr anchorCtr="0" anchor="t"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None/>
              <a:defRPr b="0" i="0" sz="1400">
                <a:solidFill>
                  <a:schemeClr val="lt1"/>
                </a:solidFill>
                <a:latin typeface="Helvetica Neue"/>
                <a:ea typeface="Helvetica Neue"/>
                <a:cs typeface="Helvetica Neue"/>
                <a:sym typeface="Helvetica Neue"/>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151" name="Google Shape;151;p23"/>
          <p:cNvSpPr txBox="1"/>
          <p:nvPr>
            <p:ph idx="4" type="body"/>
          </p:nvPr>
        </p:nvSpPr>
        <p:spPr>
          <a:xfrm>
            <a:off x="6099001" y="2771775"/>
            <a:ext cx="2532000" cy="528600"/>
          </a:xfrm>
          <a:prstGeom prst="rect">
            <a:avLst/>
          </a:prstGeom>
          <a:noFill/>
          <a:ln>
            <a:noFill/>
          </a:ln>
        </p:spPr>
        <p:txBody>
          <a:bodyPr anchorCtr="0" anchor="b"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800"/>
              <a:buNone/>
              <a:defRPr b="0" i="0" sz="1800">
                <a:solidFill>
                  <a:schemeClr val="lt1"/>
                </a:solidFill>
                <a:latin typeface="Helvetica Neue Light"/>
                <a:ea typeface="Helvetica Neue Light"/>
                <a:cs typeface="Helvetica Neue Light"/>
                <a:sym typeface="Helvetica Neue Light"/>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152" name="Google Shape;152;p23"/>
          <p:cNvSpPr txBox="1"/>
          <p:nvPr>
            <p:ph idx="5" type="body"/>
          </p:nvPr>
        </p:nvSpPr>
        <p:spPr>
          <a:xfrm>
            <a:off x="6099001" y="3212262"/>
            <a:ext cx="2532000" cy="464400"/>
          </a:xfrm>
          <a:prstGeom prst="rect">
            <a:avLst/>
          </a:prstGeom>
          <a:noFill/>
          <a:ln>
            <a:noFill/>
          </a:ln>
        </p:spPr>
        <p:txBody>
          <a:bodyPr anchorCtr="0" anchor="t"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None/>
              <a:defRPr b="0" i="0" sz="1400">
                <a:solidFill>
                  <a:schemeClr val="lt1"/>
                </a:solidFill>
                <a:latin typeface="Helvetica Neue"/>
                <a:ea typeface="Helvetica Neue"/>
                <a:cs typeface="Helvetica Neue"/>
                <a:sym typeface="Helvetica Neue"/>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153" name="Google Shape;153;p23"/>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154" name="Google Shape;154;p23"/>
          <p:cNvSpPr/>
          <p:nvPr>
            <p:ph idx="6" type="pic"/>
          </p:nvPr>
        </p:nvSpPr>
        <p:spPr>
          <a:xfrm>
            <a:off x="1081505" y="1177811"/>
            <a:ext cx="1382100" cy="13815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155" name="Google Shape;155;p23"/>
          <p:cNvSpPr/>
          <p:nvPr>
            <p:ph idx="7" type="pic"/>
          </p:nvPr>
        </p:nvSpPr>
        <p:spPr>
          <a:xfrm>
            <a:off x="3877618" y="1177811"/>
            <a:ext cx="1382100" cy="13815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156" name="Google Shape;156;p23"/>
          <p:cNvSpPr/>
          <p:nvPr>
            <p:ph idx="8" type="pic"/>
          </p:nvPr>
        </p:nvSpPr>
        <p:spPr>
          <a:xfrm>
            <a:off x="6645235" y="1177811"/>
            <a:ext cx="1382100" cy="13815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Header" type="secHead">
  <p:cSld name="SECTION_HEADER">
    <p:spTree>
      <p:nvGrpSpPr>
        <p:cNvPr id="157" name="Shape 157"/>
        <p:cNvGrpSpPr/>
        <p:nvPr/>
      </p:nvGrpSpPr>
      <p:grpSpPr>
        <a:xfrm>
          <a:off x="0" y="0"/>
          <a:ext cx="0" cy="0"/>
          <a:chOff x="0" y="0"/>
          <a:chExt cx="0" cy="0"/>
        </a:xfrm>
      </p:grpSpPr>
      <p:sp>
        <p:nvSpPr>
          <p:cNvPr id="158" name="Google Shape;158;p24"/>
          <p:cNvSpPr txBox="1"/>
          <p:nvPr>
            <p:ph type="title"/>
          </p:nvPr>
        </p:nvSpPr>
        <p:spPr>
          <a:xfrm>
            <a:off x="506924" y="692899"/>
            <a:ext cx="8112300" cy="358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9" name="Google Shape;159;p24"/>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Header - Purple">
  <p:cSld name="Large Header - Purple">
    <p:bg>
      <p:bgPr>
        <a:solidFill>
          <a:srgbClr val="5050DB"/>
        </a:solidFill>
      </p:bgPr>
    </p:bg>
    <p:spTree>
      <p:nvGrpSpPr>
        <p:cNvPr id="160" name="Shape 160"/>
        <p:cNvGrpSpPr/>
        <p:nvPr/>
      </p:nvGrpSpPr>
      <p:grpSpPr>
        <a:xfrm>
          <a:off x="0" y="0"/>
          <a:ext cx="0" cy="0"/>
          <a:chOff x="0" y="0"/>
          <a:chExt cx="0" cy="0"/>
        </a:xfrm>
      </p:grpSpPr>
      <p:sp>
        <p:nvSpPr>
          <p:cNvPr id="161" name="Google Shape;161;p25"/>
          <p:cNvSpPr txBox="1"/>
          <p:nvPr>
            <p:ph type="title"/>
          </p:nvPr>
        </p:nvSpPr>
        <p:spPr>
          <a:xfrm>
            <a:off x="506924" y="692899"/>
            <a:ext cx="8112300" cy="358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162" name="Google Shape;162;p25"/>
          <p:cNvPicPr preferRelativeResize="0"/>
          <p:nvPr/>
        </p:nvPicPr>
        <p:blipFill rotWithShape="1">
          <a:blip r:embed="rId2">
            <a:alphaModFix/>
          </a:blip>
          <a:srcRect b="0" l="0" r="0" t="0"/>
          <a:stretch/>
        </p:blipFill>
        <p:spPr>
          <a:xfrm>
            <a:off x="296922" y="4655222"/>
            <a:ext cx="819599" cy="251599"/>
          </a:xfrm>
          <a:prstGeom prst="rect">
            <a:avLst/>
          </a:prstGeom>
          <a:noFill/>
          <a:ln>
            <a:noFill/>
          </a:ln>
        </p:spPr>
      </p:pic>
      <p:sp>
        <p:nvSpPr>
          <p:cNvPr id="163" name="Google Shape;163;p25"/>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Header - Blue">
  <p:cSld name="Large Header - Blue">
    <p:bg>
      <p:bgPr>
        <a:solidFill>
          <a:srgbClr val="3887F6"/>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506924" y="692899"/>
            <a:ext cx="8112300" cy="358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166" name="Google Shape;166;p26"/>
          <p:cNvPicPr preferRelativeResize="0"/>
          <p:nvPr/>
        </p:nvPicPr>
        <p:blipFill rotWithShape="1">
          <a:blip r:embed="rId2">
            <a:alphaModFix/>
          </a:blip>
          <a:srcRect b="0" l="0" r="0" t="0"/>
          <a:stretch/>
        </p:blipFill>
        <p:spPr>
          <a:xfrm>
            <a:off x="296922" y="4655222"/>
            <a:ext cx="819599" cy="251599"/>
          </a:xfrm>
          <a:prstGeom prst="rect">
            <a:avLst/>
          </a:prstGeom>
          <a:noFill/>
          <a:ln>
            <a:noFill/>
          </a:ln>
        </p:spPr>
      </p:pic>
      <p:sp>
        <p:nvSpPr>
          <p:cNvPr id="167" name="Google Shape;167;p26"/>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8" name="Shape 168"/>
        <p:cNvGrpSpPr/>
        <p:nvPr/>
      </p:nvGrpSpPr>
      <p:grpSpPr>
        <a:xfrm>
          <a:off x="0" y="0"/>
          <a:ext cx="0" cy="0"/>
          <a:chOff x="0" y="0"/>
          <a:chExt cx="0" cy="0"/>
        </a:xfrm>
      </p:grpSpPr>
      <p:sp>
        <p:nvSpPr>
          <p:cNvPr id="169" name="Google Shape;169;p27"/>
          <p:cNvSpPr txBox="1"/>
          <p:nvPr>
            <p:ph type="title"/>
          </p:nvPr>
        </p:nvSpPr>
        <p:spPr>
          <a:xfrm>
            <a:off x="506923" y="464754"/>
            <a:ext cx="8112300" cy="73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27"/>
          <p:cNvSpPr txBox="1"/>
          <p:nvPr>
            <p:ph idx="1" type="body"/>
          </p:nvPr>
        </p:nvSpPr>
        <p:spPr>
          <a:xfrm>
            <a:off x="506923" y="1401635"/>
            <a:ext cx="8112300" cy="32049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rgbClr val="000000"/>
              </a:buClr>
              <a:buSzPts val="1800"/>
              <a:buNone/>
              <a:defRPr/>
            </a:lvl1pPr>
            <a:lvl2pPr indent="-228600" lvl="1" marL="914400" rtl="0" algn="l">
              <a:lnSpc>
                <a:spcPct val="115000"/>
              </a:lnSpc>
              <a:spcBef>
                <a:spcPts val="1600"/>
              </a:spcBef>
              <a:spcAft>
                <a:spcPts val="0"/>
              </a:spcAft>
              <a:buClr>
                <a:srgbClr val="000000"/>
              </a:buClr>
              <a:buSzPts val="1400"/>
              <a:buNone/>
              <a:defRPr/>
            </a:lvl2pPr>
            <a:lvl3pPr indent="-228600" lvl="2" marL="1371600" rtl="0" algn="l">
              <a:lnSpc>
                <a:spcPct val="115000"/>
              </a:lnSpc>
              <a:spcBef>
                <a:spcPts val="1600"/>
              </a:spcBef>
              <a:spcAft>
                <a:spcPts val="0"/>
              </a:spcAft>
              <a:buClr>
                <a:srgbClr val="000000"/>
              </a:buClr>
              <a:buSzPts val="1400"/>
              <a:buNone/>
              <a:defRPr/>
            </a:lvl3pPr>
            <a:lvl4pPr indent="-228600" lvl="3" marL="1828800" rtl="0" algn="l">
              <a:lnSpc>
                <a:spcPct val="115000"/>
              </a:lnSpc>
              <a:spcBef>
                <a:spcPts val="1600"/>
              </a:spcBef>
              <a:spcAft>
                <a:spcPts val="0"/>
              </a:spcAft>
              <a:buClr>
                <a:srgbClr val="000000"/>
              </a:buClr>
              <a:buSzPts val="1400"/>
              <a:buNone/>
              <a:defRPr/>
            </a:lvl4pPr>
            <a:lvl5pPr indent="-228600" lvl="4" marL="2286000" rtl="0" algn="l">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400"/>
              <a:buNone/>
              <a:defRPr/>
            </a:lvl6pPr>
            <a:lvl7pPr indent="-228600" lvl="6" marL="3200400" rtl="0" algn="l">
              <a:lnSpc>
                <a:spcPct val="115000"/>
              </a:lnSpc>
              <a:spcBef>
                <a:spcPts val="1600"/>
              </a:spcBef>
              <a:spcAft>
                <a:spcPts val="0"/>
              </a:spcAft>
              <a:buClr>
                <a:srgbClr val="000000"/>
              </a:buClr>
              <a:buSzPts val="1400"/>
              <a:buNone/>
              <a:defRPr/>
            </a:lvl7pPr>
            <a:lvl8pPr indent="-228600" lvl="7" marL="3657600" rtl="0" algn="l">
              <a:lnSpc>
                <a:spcPct val="115000"/>
              </a:lnSpc>
              <a:spcBef>
                <a:spcPts val="1600"/>
              </a:spcBef>
              <a:spcAft>
                <a:spcPts val="0"/>
              </a:spcAft>
              <a:buClr>
                <a:srgbClr val="000000"/>
              </a:buClr>
              <a:buSzPts val="1400"/>
              <a:buNone/>
              <a:defRPr/>
            </a:lvl8pPr>
            <a:lvl9pPr indent="-228600" lvl="8" marL="4114800" rtl="0" algn="l">
              <a:lnSpc>
                <a:spcPct val="115000"/>
              </a:lnSpc>
              <a:spcBef>
                <a:spcPts val="1600"/>
              </a:spcBef>
              <a:spcAft>
                <a:spcPts val="1600"/>
              </a:spcAft>
              <a:buClr>
                <a:srgbClr val="000000"/>
              </a:buClr>
              <a:buSzPts val="1400"/>
              <a:buNone/>
              <a:defRPr/>
            </a:lvl9pPr>
          </a:lstStyle>
          <a:p/>
        </p:txBody>
      </p:sp>
      <p:sp>
        <p:nvSpPr>
          <p:cNvPr id="171" name="Google Shape;171;p27"/>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172" name="Shape 172"/>
        <p:cNvGrpSpPr/>
        <p:nvPr/>
      </p:nvGrpSpPr>
      <p:grpSpPr>
        <a:xfrm>
          <a:off x="0" y="0"/>
          <a:ext cx="0" cy="0"/>
          <a:chOff x="0" y="0"/>
          <a:chExt cx="0" cy="0"/>
        </a:xfrm>
      </p:grpSpPr>
      <p:sp>
        <p:nvSpPr>
          <p:cNvPr id="173" name="Google Shape;173;p28"/>
          <p:cNvSpPr txBox="1"/>
          <p:nvPr>
            <p:ph type="title"/>
          </p:nvPr>
        </p:nvSpPr>
        <p:spPr>
          <a:xfrm>
            <a:off x="506924" y="349082"/>
            <a:ext cx="8112300" cy="425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4" name="Google Shape;174;p28"/>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175" name="Shape 175"/>
        <p:cNvGrpSpPr/>
        <p:nvPr/>
      </p:nvGrpSpPr>
      <p:grpSpPr>
        <a:xfrm>
          <a:off x="0" y="0"/>
          <a:ext cx="0" cy="0"/>
          <a:chOff x="0" y="0"/>
          <a:chExt cx="0" cy="0"/>
        </a:xfrm>
      </p:grpSpPr>
      <p:sp>
        <p:nvSpPr>
          <p:cNvPr id="176" name="Google Shape;176;p29"/>
          <p:cNvSpPr txBox="1"/>
          <p:nvPr>
            <p:ph type="title"/>
          </p:nvPr>
        </p:nvSpPr>
        <p:spPr>
          <a:xfrm>
            <a:off x="506925" y="1023703"/>
            <a:ext cx="3931500" cy="1463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7" name="Google Shape;177;p29"/>
          <p:cNvSpPr txBox="1"/>
          <p:nvPr>
            <p:ph idx="1" type="subTitle"/>
          </p:nvPr>
        </p:nvSpPr>
        <p:spPr>
          <a:xfrm>
            <a:off x="506924" y="2496249"/>
            <a:ext cx="3931500" cy="1219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2100"/>
              <a:buNone/>
              <a:defRPr sz="2100"/>
            </a:lvl1pPr>
            <a:lvl2pPr lvl="1" rtl="0" algn="l">
              <a:lnSpc>
                <a:spcPct val="100000"/>
              </a:lnSpc>
              <a:spcBef>
                <a:spcPts val="0"/>
              </a:spcBef>
              <a:spcAft>
                <a:spcPts val="0"/>
              </a:spcAft>
              <a:buClr>
                <a:srgbClr val="000000"/>
              </a:buClr>
              <a:buSzPts val="2100"/>
              <a:buNone/>
              <a:defRPr sz="2100"/>
            </a:lvl2pPr>
            <a:lvl3pPr lvl="2" rtl="0" algn="l">
              <a:lnSpc>
                <a:spcPct val="100000"/>
              </a:lnSpc>
              <a:spcBef>
                <a:spcPts val="0"/>
              </a:spcBef>
              <a:spcAft>
                <a:spcPts val="0"/>
              </a:spcAft>
              <a:buClr>
                <a:srgbClr val="000000"/>
              </a:buClr>
              <a:buSzPts val="2100"/>
              <a:buNone/>
              <a:defRPr sz="2100"/>
            </a:lvl3pPr>
            <a:lvl4pPr lvl="3" rtl="0" algn="l">
              <a:lnSpc>
                <a:spcPct val="100000"/>
              </a:lnSpc>
              <a:spcBef>
                <a:spcPts val="0"/>
              </a:spcBef>
              <a:spcAft>
                <a:spcPts val="0"/>
              </a:spcAft>
              <a:buClr>
                <a:srgbClr val="000000"/>
              </a:buClr>
              <a:buSzPts val="2100"/>
              <a:buNone/>
              <a:defRPr sz="2100"/>
            </a:lvl4pPr>
            <a:lvl5pPr lvl="4" rtl="0" algn="l">
              <a:lnSpc>
                <a:spcPct val="100000"/>
              </a:lnSpc>
              <a:spcBef>
                <a:spcPts val="0"/>
              </a:spcBef>
              <a:spcAft>
                <a:spcPts val="0"/>
              </a:spcAft>
              <a:buClr>
                <a:srgbClr val="000000"/>
              </a:buClr>
              <a:buSzPts val="2100"/>
              <a:buNone/>
              <a:defRPr sz="2100"/>
            </a:lvl5pPr>
            <a:lvl6pPr lvl="5" rtl="0" algn="l">
              <a:lnSpc>
                <a:spcPct val="100000"/>
              </a:lnSpc>
              <a:spcBef>
                <a:spcPts val="0"/>
              </a:spcBef>
              <a:spcAft>
                <a:spcPts val="0"/>
              </a:spcAft>
              <a:buClr>
                <a:srgbClr val="000000"/>
              </a:buClr>
              <a:buSzPts val="2100"/>
              <a:buNone/>
              <a:defRPr sz="2100"/>
            </a:lvl6pPr>
            <a:lvl7pPr lvl="6" rtl="0" algn="l">
              <a:lnSpc>
                <a:spcPct val="100000"/>
              </a:lnSpc>
              <a:spcBef>
                <a:spcPts val="0"/>
              </a:spcBef>
              <a:spcAft>
                <a:spcPts val="0"/>
              </a:spcAft>
              <a:buClr>
                <a:srgbClr val="000000"/>
              </a:buClr>
              <a:buSzPts val="2100"/>
              <a:buNone/>
              <a:defRPr sz="2100"/>
            </a:lvl7pPr>
            <a:lvl8pPr lvl="7" rtl="0" algn="l">
              <a:lnSpc>
                <a:spcPct val="100000"/>
              </a:lnSpc>
              <a:spcBef>
                <a:spcPts val="0"/>
              </a:spcBef>
              <a:spcAft>
                <a:spcPts val="0"/>
              </a:spcAft>
              <a:buClr>
                <a:srgbClr val="000000"/>
              </a:buClr>
              <a:buSzPts val="2100"/>
              <a:buNone/>
              <a:defRPr sz="2100"/>
            </a:lvl8pPr>
            <a:lvl9pPr lvl="8" rtl="0" algn="l">
              <a:lnSpc>
                <a:spcPct val="100000"/>
              </a:lnSpc>
              <a:spcBef>
                <a:spcPts val="0"/>
              </a:spcBef>
              <a:spcAft>
                <a:spcPts val="0"/>
              </a:spcAft>
              <a:buClr>
                <a:srgbClr val="000000"/>
              </a:buClr>
              <a:buSzPts val="2100"/>
              <a:buNone/>
              <a:defRPr sz="2100"/>
            </a:lvl9pPr>
          </a:lstStyle>
          <a:p/>
        </p:txBody>
      </p:sp>
      <p:sp>
        <p:nvSpPr>
          <p:cNvPr id="178" name="Google Shape;178;p29"/>
          <p:cNvSpPr txBox="1"/>
          <p:nvPr>
            <p:ph idx="2" type="body"/>
          </p:nvPr>
        </p:nvSpPr>
        <p:spPr>
          <a:xfrm>
            <a:off x="4679196" y="349082"/>
            <a:ext cx="3940200" cy="4257600"/>
          </a:xfrm>
          <a:prstGeom prst="rect">
            <a:avLst/>
          </a:prstGeom>
          <a:noFill/>
          <a:ln>
            <a:noFill/>
          </a:ln>
        </p:spPr>
        <p:txBody>
          <a:bodyPr anchorCtr="0" anchor="ctr" bIns="91425" lIns="91425" spcFirstLastPara="1" rIns="91425" wrap="square" tIns="91425">
            <a:noAutofit/>
          </a:bodyPr>
          <a:lstStyle>
            <a:lvl1pPr indent="-228600" lvl="0" marL="457200" rtl="0" algn="l">
              <a:lnSpc>
                <a:spcPct val="115000"/>
              </a:lnSpc>
              <a:spcBef>
                <a:spcPts val="0"/>
              </a:spcBef>
              <a:spcAft>
                <a:spcPts val="0"/>
              </a:spcAft>
              <a:buClr>
                <a:srgbClr val="000000"/>
              </a:buClr>
              <a:buSzPts val="1800"/>
              <a:buNone/>
              <a:defRPr/>
            </a:lvl1pPr>
            <a:lvl2pPr indent="-228600" lvl="1" marL="914400" rtl="0" algn="l">
              <a:lnSpc>
                <a:spcPct val="115000"/>
              </a:lnSpc>
              <a:spcBef>
                <a:spcPts val="1600"/>
              </a:spcBef>
              <a:spcAft>
                <a:spcPts val="0"/>
              </a:spcAft>
              <a:buClr>
                <a:srgbClr val="000000"/>
              </a:buClr>
              <a:buSzPts val="1400"/>
              <a:buNone/>
              <a:defRPr/>
            </a:lvl2pPr>
            <a:lvl3pPr indent="-228600" lvl="2" marL="1371600" rtl="0" algn="l">
              <a:lnSpc>
                <a:spcPct val="115000"/>
              </a:lnSpc>
              <a:spcBef>
                <a:spcPts val="1600"/>
              </a:spcBef>
              <a:spcAft>
                <a:spcPts val="0"/>
              </a:spcAft>
              <a:buClr>
                <a:srgbClr val="000000"/>
              </a:buClr>
              <a:buSzPts val="1400"/>
              <a:buNone/>
              <a:defRPr/>
            </a:lvl3pPr>
            <a:lvl4pPr indent="-228600" lvl="3" marL="1828800" rtl="0" algn="l">
              <a:lnSpc>
                <a:spcPct val="115000"/>
              </a:lnSpc>
              <a:spcBef>
                <a:spcPts val="1600"/>
              </a:spcBef>
              <a:spcAft>
                <a:spcPts val="0"/>
              </a:spcAft>
              <a:buClr>
                <a:srgbClr val="000000"/>
              </a:buClr>
              <a:buSzPts val="1400"/>
              <a:buNone/>
              <a:defRPr/>
            </a:lvl4pPr>
            <a:lvl5pPr indent="-228600" lvl="4" marL="2286000" rtl="0" algn="l">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400"/>
              <a:buNone/>
              <a:defRPr/>
            </a:lvl6pPr>
            <a:lvl7pPr indent="-228600" lvl="6" marL="3200400" rtl="0" algn="l">
              <a:lnSpc>
                <a:spcPct val="115000"/>
              </a:lnSpc>
              <a:spcBef>
                <a:spcPts val="1600"/>
              </a:spcBef>
              <a:spcAft>
                <a:spcPts val="0"/>
              </a:spcAft>
              <a:buClr>
                <a:srgbClr val="000000"/>
              </a:buClr>
              <a:buSzPts val="1400"/>
              <a:buNone/>
              <a:defRPr/>
            </a:lvl7pPr>
            <a:lvl8pPr indent="-228600" lvl="7" marL="3657600" rtl="0" algn="l">
              <a:lnSpc>
                <a:spcPct val="115000"/>
              </a:lnSpc>
              <a:spcBef>
                <a:spcPts val="1600"/>
              </a:spcBef>
              <a:spcAft>
                <a:spcPts val="0"/>
              </a:spcAft>
              <a:buClr>
                <a:srgbClr val="000000"/>
              </a:buClr>
              <a:buSzPts val="1400"/>
              <a:buNone/>
              <a:defRPr/>
            </a:lvl8pPr>
            <a:lvl9pPr indent="-228600" lvl="8" marL="4114800" rtl="0" algn="l">
              <a:lnSpc>
                <a:spcPct val="115000"/>
              </a:lnSpc>
              <a:spcBef>
                <a:spcPts val="1600"/>
              </a:spcBef>
              <a:spcAft>
                <a:spcPts val="1600"/>
              </a:spcAft>
              <a:buClr>
                <a:srgbClr val="000000"/>
              </a:buClr>
              <a:buSzPts val="1400"/>
              <a:buNone/>
              <a:defRPr/>
            </a:lvl9pPr>
          </a:lstStyle>
          <a:p/>
        </p:txBody>
      </p:sp>
      <p:sp>
        <p:nvSpPr>
          <p:cNvPr id="179" name="Google Shape;179;p29"/>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80" name="Shape 180"/>
        <p:cNvGrpSpPr/>
        <p:nvPr/>
      </p:nvGrpSpPr>
      <p:grpSpPr>
        <a:xfrm>
          <a:off x="0" y="0"/>
          <a:ext cx="0" cy="0"/>
          <a:chOff x="0" y="0"/>
          <a:chExt cx="0" cy="0"/>
        </a:xfrm>
      </p:grpSpPr>
      <p:sp>
        <p:nvSpPr>
          <p:cNvPr id="181" name="Google Shape;181;p30"/>
          <p:cNvSpPr txBox="1"/>
          <p:nvPr>
            <p:ph idx="1" type="body"/>
          </p:nvPr>
        </p:nvSpPr>
        <p:spPr>
          <a:xfrm>
            <a:off x="1902219" y="4001500"/>
            <a:ext cx="6717000" cy="605100"/>
          </a:xfrm>
          <a:prstGeom prst="rect">
            <a:avLst/>
          </a:prstGeom>
          <a:noFill/>
          <a:ln>
            <a:noFill/>
          </a:ln>
        </p:spPr>
        <p:txBody>
          <a:bodyPr anchorCtr="0" anchor="ctr" bIns="91425" lIns="91425" spcFirstLastPara="1" rIns="91425" wrap="square" tIns="91425">
            <a:noAutofit/>
          </a:bodyPr>
          <a:lstStyle>
            <a:lvl1pPr indent="-228600" lvl="0" marL="457200" rtl="0" algn="r">
              <a:lnSpc>
                <a:spcPct val="100000"/>
              </a:lnSpc>
              <a:spcBef>
                <a:spcPts val="0"/>
              </a:spcBef>
              <a:spcAft>
                <a:spcPts val="0"/>
              </a:spcAft>
              <a:buClr>
                <a:srgbClr val="000000"/>
              </a:buClr>
              <a:buSzPts val="1800"/>
              <a:buNone/>
              <a:defRPr/>
            </a:lvl1pPr>
            <a:lvl2pPr indent="-228600" lvl="1" marL="914400" rtl="0" algn="l">
              <a:lnSpc>
                <a:spcPct val="115000"/>
              </a:lnSpc>
              <a:spcBef>
                <a:spcPts val="0"/>
              </a:spcBef>
              <a:spcAft>
                <a:spcPts val="0"/>
              </a:spcAft>
              <a:buClr>
                <a:srgbClr val="000000"/>
              </a:buClr>
              <a:buSzPts val="1800"/>
              <a:buNone/>
              <a:defRPr/>
            </a:lvl2pPr>
            <a:lvl3pPr indent="-228600" lvl="2" marL="1371600" rtl="0" algn="l">
              <a:lnSpc>
                <a:spcPct val="115000"/>
              </a:lnSpc>
              <a:spcBef>
                <a:spcPts val="1600"/>
              </a:spcBef>
              <a:spcAft>
                <a:spcPts val="0"/>
              </a:spcAft>
              <a:buClr>
                <a:srgbClr val="000000"/>
              </a:buClr>
              <a:buSzPts val="1800"/>
              <a:buNone/>
              <a:defRPr/>
            </a:lvl3pPr>
            <a:lvl4pPr indent="-228600" lvl="3" marL="1828800" rtl="0" algn="l">
              <a:lnSpc>
                <a:spcPct val="115000"/>
              </a:lnSpc>
              <a:spcBef>
                <a:spcPts val="1600"/>
              </a:spcBef>
              <a:spcAft>
                <a:spcPts val="0"/>
              </a:spcAft>
              <a:buClr>
                <a:srgbClr val="000000"/>
              </a:buClr>
              <a:buSzPts val="1800"/>
              <a:buNone/>
              <a:defRPr/>
            </a:lvl4pPr>
            <a:lvl5pPr indent="-228600" lvl="4" marL="2286000" rtl="0" algn="l">
              <a:lnSpc>
                <a:spcPct val="115000"/>
              </a:lnSpc>
              <a:spcBef>
                <a:spcPts val="1600"/>
              </a:spcBef>
              <a:spcAft>
                <a:spcPts val="0"/>
              </a:spcAft>
              <a:buClr>
                <a:srgbClr val="000000"/>
              </a:buClr>
              <a:buSzPts val="18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182" name="Google Shape;182;p30"/>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Intro - Purple">
  <p:cSld name="Speaker Intro - Purple">
    <p:bg>
      <p:bgPr>
        <a:solidFill>
          <a:srgbClr val="5050DB"/>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4705490" y="674120"/>
            <a:ext cx="3922800" cy="1010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subTitle"/>
          </p:nvPr>
        </p:nvSpPr>
        <p:spPr>
          <a:xfrm>
            <a:off x="4705490" y="1684700"/>
            <a:ext cx="3922800" cy="4911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Clr>
                <a:srgbClr val="FFFFFF"/>
              </a:buClr>
              <a:buSzPts val="1800"/>
              <a:buNone/>
              <a:defRPr>
                <a:solidFill>
                  <a:srgbClr val="FFFFFF"/>
                </a:solidFill>
              </a:defRPr>
            </a:lvl1pPr>
            <a:lvl2pPr lvl="1" rtl="0" algn="l">
              <a:lnSpc>
                <a:spcPct val="115000"/>
              </a:lnSpc>
              <a:spcBef>
                <a:spcPts val="1600"/>
              </a:spcBef>
              <a:spcAft>
                <a:spcPts val="0"/>
              </a:spcAft>
              <a:buClr>
                <a:srgbClr val="FFFFFF"/>
              </a:buClr>
              <a:buSzPts val="1400"/>
              <a:buNone/>
              <a:defRPr>
                <a:solidFill>
                  <a:srgbClr val="FFFFFF"/>
                </a:solidFill>
              </a:defRPr>
            </a:lvl2pPr>
            <a:lvl3pPr lvl="2" rtl="0" algn="l">
              <a:lnSpc>
                <a:spcPct val="115000"/>
              </a:lnSpc>
              <a:spcBef>
                <a:spcPts val="1600"/>
              </a:spcBef>
              <a:spcAft>
                <a:spcPts val="0"/>
              </a:spcAft>
              <a:buClr>
                <a:srgbClr val="FFFFFF"/>
              </a:buClr>
              <a:buSzPts val="1400"/>
              <a:buNone/>
              <a:defRPr>
                <a:solidFill>
                  <a:srgbClr val="FFFFFF"/>
                </a:solidFill>
              </a:defRPr>
            </a:lvl3pPr>
            <a:lvl4pPr lvl="3" rtl="0" algn="l">
              <a:lnSpc>
                <a:spcPct val="115000"/>
              </a:lnSpc>
              <a:spcBef>
                <a:spcPts val="1600"/>
              </a:spcBef>
              <a:spcAft>
                <a:spcPts val="0"/>
              </a:spcAft>
              <a:buClr>
                <a:srgbClr val="FFFFFF"/>
              </a:buClr>
              <a:buSzPts val="1400"/>
              <a:buNone/>
              <a:defRPr>
                <a:solidFill>
                  <a:srgbClr val="FFFFFF"/>
                </a:solidFill>
              </a:defRPr>
            </a:lvl4pPr>
            <a:lvl5pPr lvl="4" rtl="0" algn="l">
              <a:lnSpc>
                <a:spcPct val="115000"/>
              </a:lnSpc>
              <a:spcBef>
                <a:spcPts val="1600"/>
              </a:spcBef>
              <a:spcAft>
                <a:spcPts val="0"/>
              </a:spcAft>
              <a:buClr>
                <a:srgbClr val="FFFFFF"/>
              </a:buClr>
              <a:buSzPts val="1400"/>
              <a:buNone/>
              <a:defRPr>
                <a:solidFill>
                  <a:srgbClr val="FFFFFF"/>
                </a:solidFill>
              </a:defRPr>
            </a:lvl5pPr>
            <a:lvl6pPr lvl="5" rtl="0" algn="l">
              <a:lnSpc>
                <a:spcPct val="115000"/>
              </a:lnSpc>
              <a:spcBef>
                <a:spcPts val="1600"/>
              </a:spcBef>
              <a:spcAft>
                <a:spcPts val="0"/>
              </a:spcAft>
              <a:buClr>
                <a:srgbClr val="FFFFFF"/>
              </a:buClr>
              <a:buSzPts val="1400"/>
              <a:buNone/>
              <a:defRPr>
                <a:solidFill>
                  <a:srgbClr val="FFFFFF"/>
                </a:solidFill>
              </a:defRPr>
            </a:lvl6pPr>
            <a:lvl7pPr lvl="6" rtl="0" algn="l">
              <a:lnSpc>
                <a:spcPct val="115000"/>
              </a:lnSpc>
              <a:spcBef>
                <a:spcPts val="1600"/>
              </a:spcBef>
              <a:spcAft>
                <a:spcPts val="0"/>
              </a:spcAft>
              <a:buClr>
                <a:srgbClr val="FFFFFF"/>
              </a:buClr>
              <a:buSzPts val="1400"/>
              <a:buNone/>
              <a:defRPr>
                <a:solidFill>
                  <a:srgbClr val="FFFFFF"/>
                </a:solidFill>
              </a:defRPr>
            </a:lvl7pPr>
            <a:lvl8pPr lvl="7" rtl="0" algn="l">
              <a:lnSpc>
                <a:spcPct val="115000"/>
              </a:lnSpc>
              <a:spcBef>
                <a:spcPts val="1600"/>
              </a:spcBef>
              <a:spcAft>
                <a:spcPts val="0"/>
              </a:spcAft>
              <a:buClr>
                <a:srgbClr val="FFFFFF"/>
              </a:buClr>
              <a:buSzPts val="1400"/>
              <a:buNone/>
              <a:defRPr>
                <a:solidFill>
                  <a:srgbClr val="FFFFFF"/>
                </a:solidFill>
              </a:defRPr>
            </a:lvl8pPr>
            <a:lvl9pPr lvl="8" rtl="0" algn="l">
              <a:lnSpc>
                <a:spcPct val="115000"/>
              </a:lnSpc>
              <a:spcBef>
                <a:spcPts val="1600"/>
              </a:spcBef>
              <a:spcAft>
                <a:spcPts val="1600"/>
              </a:spcAft>
              <a:buClr>
                <a:srgbClr val="FFFFFF"/>
              </a:buClr>
              <a:buSzPts val="1400"/>
              <a:buNone/>
              <a:defRPr>
                <a:solidFill>
                  <a:srgbClr val="FFFFFF"/>
                </a:solidFill>
              </a:defRPr>
            </a:lvl9pPr>
          </a:lstStyle>
          <a:p/>
        </p:txBody>
      </p:sp>
      <p:sp>
        <p:nvSpPr>
          <p:cNvPr id="19" name="Google Shape;19;p4"/>
          <p:cNvSpPr txBox="1"/>
          <p:nvPr>
            <p:ph idx="2" type="body"/>
          </p:nvPr>
        </p:nvSpPr>
        <p:spPr>
          <a:xfrm>
            <a:off x="4705490" y="2561596"/>
            <a:ext cx="3916200" cy="19854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rgbClr val="FFFFFF"/>
              </a:buClr>
              <a:buSzPts val="1400"/>
              <a:buNone/>
              <a:defRPr sz="1400">
                <a:solidFill>
                  <a:srgbClr val="FFFFFF"/>
                </a:solidFill>
              </a:defRPr>
            </a:lvl1pPr>
            <a:lvl2pPr indent="-228600" lvl="1" marL="914400" rtl="0" algn="l">
              <a:lnSpc>
                <a:spcPct val="115000"/>
              </a:lnSpc>
              <a:spcBef>
                <a:spcPts val="1600"/>
              </a:spcBef>
              <a:spcAft>
                <a:spcPts val="0"/>
              </a:spcAft>
              <a:buClr>
                <a:srgbClr val="FFFFFF"/>
              </a:buClr>
              <a:buSzPts val="1400"/>
              <a:buNone/>
              <a:defRPr>
                <a:solidFill>
                  <a:srgbClr val="FFFFFF"/>
                </a:solidFill>
              </a:defRPr>
            </a:lvl2pPr>
            <a:lvl3pPr indent="-228600" lvl="2" marL="1371600" rtl="0" algn="l">
              <a:lnSpc>
                <a:spcPct val="115000"/>
              </a:lnSpc>
              <a:spcBef>
                <a:spcPts val="1600"/>
              </a:spcBef>
              <a:spcAft>
                <a:spcPts val="0"/>
              </a:spcAft>
              <a:buClr>
                <a:srgbClr val="FFFFFF"/>
              </a:buClr>
              <a:buSzPts val="1400"/>
              <a:buNone/>
              <a:defRPr>
                <a:solidFill>
                  <a:srgbClr val="FFFFFF"/>
                </a:solidFill>
              </a:defRPr>
            </a:lvl3pPr>
            <a:lvl4pPr indent="-228600" lvl="3" marL="1828800" rtl="0" algn="l">
              <a:lnSpc>
                <a:spcPct val="115000"/>
              </a:lnSpc>
              <a:spcBef>
                <a:spcPts val="1600"/>
              </a:spcBef>
              <a:spcAft>
                <a:spcPts val="0"/>
              </a:spcAft>
              <a:buClr>
                <a:srgbClr val="FFFFFF"/>
              </a:buClr>
              <a:buSzPts val="1400"/>
              <a:buNone/>
              <a:defRPr>
                <a:solidFill>
                  <a:srgbClr val="FFFFFF"/>
                </a:solidFill>
              </a:defRPr>
            </a:lvl4pPr>
            <a:lvl5pPr indent="-228600" lvl="4" marL="2286000" rtl="0" algn="l">
              <a:lnSpc>
                <a:spcPct val="115000"/>
              </a:lnSpc>
              <a:spcBef>
                <a:spcPts val="1600"/>
              </a:spcBef>
              <a:spcAft>
                <a:spcPts val="0"/>
              </a:spcAft>
              <a:buClr>
                <a:srgbClr val="FFFFFF"/>
              </a:buClr>
              <a:buSzPts val="1400"/>
              <a:buNone/>
              <a:defRPr>
                <a:solidFill>
                  <a:srgbClr val="FFFFFF"/>
                </a:solidFill>
              </a:defRPr>
            </a:lvl5pPr>
            <a:lvl6pPr indent="-228600" lvl="5" marL="2743200" rtl="0" algn="l">
              <a:lnSpc>
                <a:spcPct val="115000"/>
              </a:lnSpc>
              <a:spcBef>
                <a:spcPts val="1600"/>
              </a:spcBef>
              <a:spcAft>
                <a:spcPts val="0"/>
              </a:spcAft>
              <a:buClr>
                <a:srgbClr val="FFFFFF"/>
              </a:buClr>
              <a:buSzPts val="1400"/>
              <a:buNone/>
              <a:defRPr>
                <a:solidFill>
                  <a:srgbClr val="FFFFFF"/>
                </a:solidFill>
              </a:defRPr>
            </a:lvl6pPr>
            <a:lvl7pPr indent="-228600" lvl="6" marL="3200400" rtl="0" algn="l">
              <a:lnSpc>
                <a:spcPct val="115000"/>
              </a:lnSpc>
              <a:spcBef>
                <a:spcPts val="1600"/>
              </a:spcBef>
              <a:spcAft>
                <a:spcPts val="0"/>
              </a:spcAft>
              <a:buClr>
                <a:srgbClr val="FFFFFF"/>
              </a:buClr>
              <a:buSzPts val="1400"/>
              <a:buNone/>
              <a:defRPr>
                <a:solidFill>
                  <a:srgbClr val="FFFFFF"/>
                </a:solidFill>
              </a:defRPr>
            </a:lvl7pPr>
            <a:lvl8pPr indent="-228600" lvl="7" marL="3657600" rtl="0" algn="l">
              <a:lnSpc>
                <a:spcPct val="115000"/>
              </a:lnSpc>
              <a:spcBef>
                <a:spcPts val="1600"/>
              </a:spcBef>
              <a:spcAft>
                <a:spcPts val="0"/>
              </a:spcAft>
              <a:buClr>
                <a:srgbClr val="FFFFFF"/>
              </a:buClr>
              <a:buSzPts val="1400"/>
              <a:buNone/>
              <a:defRPr>
                <a:solidFill>
                  <a:srgbClr val="FFFFFF"/>
                </a:solidFill>
              </a:defRPr>
            </a:lvl8pPr>
            <a:lvl9pPr indent="-228600" lvl="8" marL="4114800" rtl="0" algn="l">
              <a:lnSpc>
                <a:spcPct val="115000"/>
              </a:lnSpc>
              <a:spcBef>
                <a:spcPts val="1600"/>
              </a:spcBef>
              <a:spcAft>
                <a:spcPts val="1600"/>
              </a:spcAft>
              <a:buClr>
                <a:srgbClr val="FFFFFF"/>
              </a:buClr>
              <a:buSzPts val="1400"/>
              <a:buNone/>
              <a:defRPr>
                <a:solidFill>
                  <a:srgbClr val="FFFFFF"/>
                </a:solidFill>
              </a:defRPr>
            </a:lvl9pPr>
          </a:lstStyle>
          <a:p/>
        </p:txBody>
      </p:sp>
      <p:sp>
        <p:nvSpPr>
          <p:cNvPr id="20" name="Google Shape;20;p4"/>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21" name="Google Shape;21;p4"/>
          <p:cNvSpPr/>
          <p:nvPr>
            <p:ph idx="3" type="pic"/>
          </p:nvPr>
        </p:nvSpPr>
        <p:spPr>
          <a:xfrm>
            <a:off x="954477" y="1028153"/>
            <a:ext cx="2964000" cy="29622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183" name="Shape 183"/>
        <p:cNvGrpSpPr/>
        <p:nvPr/>
      </p:nvGrpSpPr>
      <p:grpSpPr>
        <a:xfrm>
          <a:off x="0" y="0"/>
          <a:ext cx="0" cy="0"/>
          <a:chOff x="0" y="0"/>
          <a:chExt cx="0" cy="0"/>
        </a:xfrm>
      </p:grpSpPr>
      <p:sp>
        <p:nvSpPr>
          <p:cNvPr id="184" name="Google Shape;184;p31"/>
          <p:cNvSpPr txBox="1"/>
          <p:nvPr>
            <p:ph type="title"/>
          </p:nvPr>
        </p:nvSpPr>
        <p:spPr>
          <a:xfrm>
            <a:off x="506924" y="349082"/>
            <a:ext cx="8112300" cy="2551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85" name="Google Shape;185;p31"/>
          <p:cNvSpPr txBox="1"/>
          <p:nvPr>
            <p:ph idx="1" type="body"/>
          </p:nvPr>
        </p:nvSpPr>
        <p:spPr>
          <a:xfrm>
            <a:off x="506924" y="2900925"/>
            <a:ext cx="8112300" cy="1705800"/>
          </a:xfrm>
          <a:prstGeom prst="rect">
            <a:avLst/>
          </a:prstGeom>
          <a:noFill/>
          <a:ln>
            <a:noFill/>
          </a:ln>
        </p:spPr>
        <p:txBody>
          <a:bodyPr anchorCtr="0" anchor="t" bIns="91425" lIns="91425" spcFirstLastPara="1" rIns="91425" wrap="square" tIns="91425">
            <a:noAutofit/>
          </a:bodyPr>
          <a:lstStyle>
            <a:lvl1pPr indent="-228600" lvl="0" marL="457200" rtl="0" algn="ctr">
              <a:lnSpc>
                <a:spcPct val="115000"/>
              </a:lnSpc>
              <a:spcBef>
                <a:spcPts val="0"/>
              </a:spcBef>
              <a:spcAft>
                <a:spcPts val="0"/>
              </a:spcAft>
              <a:buClr>
                <a:srgbClr val="000000"/>
              </a:buClr>
              <a:buSzPts val="1800"/>
              <a:buNone/>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ctr">
              <a:lnSpc>
                <a:spcPct val="115000"/>
              </a:lnSpc>
              <a:spcBef>
                <a:spcPts val="1600"/>
              </a:spcBef>
              <a:spcAft>
                <a:spcPts val="0"/>
              </a:spcAft>
              <a:buClr>
                <a:srgbClr val="000000"/>
              </a:buClr>
              <a:buSzPts val="1400"/>
              <a:buNone/>
              <a:defRPr/>
            </a:lvl6pPr>
            <a:lvl7pPr indent="-228600" lvl="6" marL="3200400" rtl="0" algn="ctr">
              <a:lnSpc>
                <a:spcPct val="115000"/>
              </a:lnSpc>
              <a:spcBef>
                <a:spcPts val="1600"/>
              </a:spcBef>
              <a:spcAft>
                <a:spcPts val="0"/>
              </a:spcAft>
              <a:buClr>
                <a:srgbClr val="000000"/>
              </a:buClr>
              <a:buSzPts val="1400"/>
              <a:buNone/>
              <a:defRPr/>
            </a:lvl7pPr>
            <a:lvl8pPr indent="-228600" lvl="7" marL="3657600" rtl="0" algn="ctr">
              <a:lnSpc>
                <a:spcPct val="115000"/>
              </a:lnSpc>
              <a:spcBef>
                <a:spcPts val="1600"/>
              </a:spcBef>
              <a:spcAft>
                <a:spcPts val="0"/>
              </a:spcAft>
              <a:buClr>
                <a:srgbClr val="000000"/>
              </a:buClr>
              <a:buSzPts val="1400"/>
              <a:buNone/>
              <a:defRPr/>
            </a:lvl8pPr>
            <a:lvl9pPr indent="-228600" lvl="8" marL="4114800" rtl="0" algn="ctr">
              <a:lnSpc>
                <a:spcPct val="115000"/>
              </a:lnSpc>
              <a:spcBef>
                <a:spcPts val="1600"/>
              </a:spcBef>
              <a:spcAft>
                <a:spcPts val="1600"/>
              </a:spcAft>
              <a:buClr>
                <a:srgbClr val="000000"/>
              </a:buClr>
              <a:buSzPts val="1400"/>
              <a:buNone/>
              <a:defRPr/>
            </a:lvl9pPr>
          </a:lstStyle>
          <a:p/>
        </p:txBody>
      </p:sp>
      <p:sp>
        <p:nvSpPr>
          <p:cNvPr id="186" name="Google Shape;186;p31"/>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numbers">
  <p:cSld name="Three numbers">
    <p:spTree>
      <p:nvGrpSpPr>
        <p:cNvPr id="187" name="Shape 187"/>
        <p:cNvGrpSpPr/>
        <p:nvPr/>
      </p:nvGrpSpPr>
      <p:grpSpPr>
        <a:xfrm>
          <a:off x="0" y="0"/>
          <a:ext cx="0" cy="0"/>
          <a:chOff x="0" y="0"/>
          <a:chExt cx="0" cy="0"/>
        </a:xfrm>
      </p:grpSpPr>
      <p:sp>
        <p:nvSpPr>
          <p:cNvPr id="188" name="Google Shape;188;p32"/>
          <p:cNvSpPr txBox="1"/>
          <p:nvPr>
            <p:ph type="title"/>
          </p:nvPr>
        </p:nvSpPr>
        <p:spPr>
          <a:xfrm>
            <a:off x="507463" y="349082"/>
            <a:ext cx="2530800" cy="2534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89" name="Google Shape;189;p32"/>
          <p:cNvSpPr txBox="1"/>
          <p:nvPr>
            <p:ph idx="1" type="body"/>
          </p:nvPr>
        </p:nvSpPr>
        <p:spPr>
          <a:xfrm>
            <a:off x="507427" y="2889228"/>
            <a:ext cx="2530800" cy="1717500"/>
          </a:xfrm>
          <a:prstGeom prst="rect">
            <a:avLst/>
          </a:prstGeom>
          <a:noFill/>
          <a:ln>
            <a:noFill/>
          </a:ln>
        </p:spPr>
        <p:txBody>
          <a:bodyPr anchorCtr="0" anchor="t" bIns="91425" lIns="91425" spcFirstLastPara="1" rIns="91425" wrap="square" tIns="91425">
            <a:noAutofit/>
          </a:bodyPr>
          <a:lstStyle>
            <a:lvl1pPr indent="-228600" lvl="0" marL="457200" rtl="0" algn="ctr">
              <a:lnSpc>
                <a:spcPct val="115000"/>
              </a:lnSpc>
              <a:spcBef>
                <a:spcPts val="0"/>
              </a:spcBef>
              <a:spcAft>
                <a:spcPts val="0"/>
              </a:spcAft>
              <a:buClr>
                <a:srgbClr val="000000"/>
              </a:buClr>
              <a:buSzPts val="1800"/>
              <a:buNone/>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ctr">
              <a:lnSpc>
                <a:spcPct val="115000"/>
              </a:lnSpc>
              <a:spcBef>
                <a:spcPts val="1600"/>
              </a:spcBef>
              <a:spcAft>
                <a:spcPts val="0"/>
              </a:spcAft>
              <a:buClr>
                <a:srgbClr val="000000"/>
              </a:buClr>
              <a:buSzPts val="1400"/>
              <a:buNone/>
              <a:defRPr/>
            </a:lvl6pPr>
            <a:lvl7pPr indent="-228600" lvl="6" marL="3200400" rtl="0" algn="ctr">
              <a:lnSpc>
                <a:spcPct val="115000"/>
              </a:lnSpc>
              <a:spcBef>
                <a:spcPts val="1600"/>
              </a:spcBef>
              <a:spcAft>
                <a:spcPts val="0"/>
              </a:spcAft>
              <a:buClr>
                <a:srgbClr val="000000"/>
              </a:buClr>
              <a:buSzPts val="1400"/>
              <a:buNone/>
              <a:defRPr/>
            </a:lvl7pPr>
            <a:lvl8pPr indent="-228600" lvl="7" marL="3657600" rtl="0" algn="ctr">
              <a:lnSpc>
                <a:spcPct val="115000"/>
              </a:lnSpc>
              <a:spcBef>
                <a:spcPts val="1600"/>
              </a:spcBef>
              <a:spcAft>
                <a:spcPts val="0"/>
              </a:spcAft>
              <a:buClr>
                <a:srgbClr val="000000"/>
              </a:buClr>
              <a:buSzPts val="1400"/>
              <a:buNone/>
              <a:defRPr/>
            </a:lvl8pPr>
            <a:lvl9pPr indent="-228600" lvl="8" marL="4114800" rtl="0" algn="ctr">
              <a:lnSpc>
                <a:spcPct val="115000"/>
              </a:lnSpc>
              <a:spcBef>
                <a:spcPts val="1600"/>
              </a:spcBef>
              <a:spcAft>
                <a:spcPts val="1600"/>
              </a:spcAft>
              <a:buClr>
                <a:srgbClr val="000000"/>
              </a:buClr>
              <a:buSzPts val="1400"/>
              <a:buNone/>
              <a:defRPr/>
            </a:lvl9pPr>
          </a:lstStyle>
          <a:p/>
        </p:txBody>
      </p:sp>
      <p:sp>
        <p:nvSpPr>
          <p:cNvPr id="190" name="Google Shape;190;p32"/>
          <p:cNvSpPr txBox="1"/>
          <p:nvPr>
            <p:ph idx="2" type="title"/>
          </p:nvPr>
        </p:nvSpPr>
        <p:spPr>
          <a:xfrm>
            <a:off x="3299950" y="349082"/>
            <a:ext cx="2530800" cy="2534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91" name="Google Shape;191;p32"/>
          <p:cNvSpPr txBox="1"/>
          <p:nvPr>
            <p:ph idx="3" type="body"/>
          </p:nvPr>
        </p:nvSpPr>
        <p:spPr>
          <a:xfrm>
            <a:off x="3299913" y="2889228"/>
            <a:ext cx="2530800" cy="1717500"/>
          </a:xfrm>
          <a:prstGeom prst="rect">
            <a:avLst/>
          </a:prstGeom>
          <a:noFill/>
          <a:ln>
            <a:noFill/>
          </a:ln>
        </p:spPr>
        <p:txBody>
          <a:bodyPr anchorCtr="0" anchor="t" bIns="91425" lIns="91425" spcFirstLastPara="1" rIns="91425" wrap="square" tIns="91425">
            <a:noAutofit/>
          </a:bodyPr>
          <a:lstStyle>
            <a:lvl1pPr indent="-228600" lvl="0" marL="457200" rtl="0" algn="ctr">
              <a:lnSpc>
                <a:spcPct val="115000"/>
              </a:lnSpc>
              <a:spcBef>
                <a:spcPts val="0"/>
              </a:spcBef>
              <a:spcAft>
                <a:spcPts val="0"/>
              </a:spcAft>
              <a:buClr>
                <a:srgbClr val="000000"/>
              </a:buClr>
              <a:buSzPts val="1800"/>
              <a:buNone/>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ctr">
              <a:lnSpc>
                <a:spcPct val="115000"/>
              </a:lnSpc>
              <a:spcBef>
                <a:spcPts val="1600"/>
              </a:spcBef>
              <a:spcAft>
                <a:spcPts val="0"/>
              </a:spcAft>
              <a:buClr>
                <a:srgbClr val="000000"/>
              </a:buClr>
              <a:buSzPts val="1400"/>
              <a:buNone/>
              <a:defRPr/>
            </a:lvl6pPr>
            <a:lvl7pPr indent="-228600" lvl="6" marL="3200400" rtl="0" algn="ctr">
              <a:lnSpc>
                <a:spcPct val="115000"/>
              </a:lnSpc>
              <a:spcBef>
                <a:spcPts val="1600"/>
              </a:spcBef>
              <a:spcAft>
                <a:spcPts val="0"/>
              </a:spcAft>
              <a:buClr>
                <a:srgbClr val="000000"/>
              </a:buClr>
              <a:buSzPts val="1400"/>
              <a:buNone/>
              <a:defRPr/>
            </a:lvl7pPr>
            <a:lvl8pPr indent="-228600" lvl="7" marL="3657600" rtl="0" algn="ctr">
              <a:lnSpc>
                <a:spcPct val="115000"/>
              </a:lnSpc>
              <a:spcBef>
                <a:spcPts val="1600"/>
              </a:spcBef>
              <a:spcAft>
                <a:spcPts val="0"/>
              </a:spcAft>
              <a:buClr>
                <a:srgbClr val="000000"/>
              </a:buClr>
              <a:buSzPts val="1400"/>
              <a:buNone/>
              <a:defRPr/>
            </a:lvl8pPr>
            <a:lvl9pPr indent="-228600" lvl="8" marL="4114800" rtl="0" algn="ctr">
              <a:lnSpc>
                <a:spcPct val="115000"/>
              </a:lnSpc>
              <a:spcBef>
                <a:spcPts val="1600"/>
              </a:spcBef>
              <a:spcAft>
                <a:spcPts val="1600"/>
              </a:spcAft>
              <a:buClr>
                <a:srgbClr val="000000"/>
              </a:buClr>
              <a:buSzPts val="1400"/>
              <a:buNone/>
              <a:defRPr/>
            </a:lvl9pPr>
          </a:lstStyle>
          <a:p/>
        </p:txBody>
      </p:sp>
      <p:sp>
        <p:nvSpPr>
          <p:cNvPr id="192" name="Google Shape;192;p32"/>
          <p:cNvSpPr txBox="1"/>
          <p:nvPr>
            <p:ph idx="4" type="title"/>
          </p:nvPr>
        </p:nvSpPr>
        <p:spPr>
          <a:xfrm>
            <a:off x="6085800" y="349082"/>
            <a:ext cx="2530800" cy="2534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93" name="Google Shape;193;p32"/>
          <p:cNvSpPr txBox="1"/>
          <p:nvPr>
            <p:ph idx="5" type="body"/>
          </p:nvPr>
        </p:nvSpPr>
        <p:spPr>
          <a:xfrm>
            <a:off x="6085763" y="2889228"/>
            <a:ext cx="2530800" cy="1717500"/>
          </a:xfrm>
          <a:prstGeom prst="rect">
            <a:avLst/>
          </a:prstGeom>
          <a:noFill/>
          <a:ln>
            <a:noFill/>
          </a:ln>
        </p:spPr>
        <p:txBody>
          <a:bodyPr anchorCtr="0" anchor="t" bIns="91425" lIns="91425" spcFirstLastPara="1" rIns="91425" wrap="square" tIns="91425">
            <a:noAutofit/>
          </a:bodyPr>
          <a:lstStyle>
            <a:lvl1pPr indent="-228600" lvl="0" marL="457200" rtl="0" algn="ctr">
              <a:lnSpc>
                <a:spcPct val="115000"/>
              </a:lnSpc>
              <a:spcBef>
                <a:spcPts val="0"/>
              </a:spcBef>
              <a:spcAft>
                <a:spcPts val="0"/>
              </a:spcAft>
              <a:buClr>
                <a:srgbClr val="000000"/>
              </a:buClr>
              <a:buSzPts val="1800"/>
              <a:buNone/>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ctr">
              <a:lnSpc>
                <a:spcPct val="115000"/>
              </a:lnSpc>
              <a:spcBef>
                <a:spcPts val="1600"/>
              </a:spcBef>
              <a:spcAft>
                <a:spcPts val="0"/>
              </a:spcAft>
              <a:buClr>
                <a:srgbClr val="000000"/>
              </a:buClr>
              <a:buSzPts val="1400"/>
              <a:buNone/>
              <a:defRPr/>
            </a:lvl6pPr>
            <a:lvl7pPr indent="-228600" lvl="6" marL="3200400" rtl="0" algn="ctr">
              <a:lnSpc>
                <a:spcPct val="115000"/>
              </a:lnSpc>
              <a:spcBef>
                <a:spcPts val="1600"/>
              </a:spcBef>
              <a:spcAft>
                <a:spcPts val="0"/>
              </a:spcAft>
              <a:buClr>
                <a:srgbClr val="000000"/>
              </a:buClr>
              <a:buSzPts val="1400"/>
              <a:buNone/>
              <a:defRPr/>
            </a:lvl7pPr>
            <a:lvl8pPr indent="-228600" lvl="7" marL="3657600" rtl="0" algn="ctr">
              <a:lnSpc>
                <a:spcPct val="115000"/>
              </a:lnSpc>
              <a:spcBef>
                <a:spcPts val="1600"/>
              </a:spcBef>
              <a:spcAft>
                <a:spcPts val="0"/>
              </a:spcAft>
              <a:buClr>
                <a:srgbClr val="000000"/>
              </a:buClr>
              <a:buSzPts val="1400"/>
              <a:buNone/>
              <a:defRPr/>
            </a:lvl8pPr>
            <a:lvl9pPr indent="-228600" lvl="8" marL="4114800" rtl="0" algn="ctr">
              <a:lnSpc>
                <a:spcPct val="115000"/>
              </a:lnSpc>
              <a:spcBef>
                <a:spcPts val="1600"/>
              </a:spcBef>
              <a:spcAft>
                <a:spcPts val="1600"/>
              </a:spcAft>
              <a:buClr>
                <a:srgbClr val="000000"/>
              </a:buClr>
              <a:buSzPts val="1400"/>
              <a:buNone/>
              <a:defRPr/>
            </a:lvl9pPr>
          </a:lstStyle>
          <a:p/>
        </p:txBody>
      </p:sp>
      <p:sp>
        <p:nvSpPr>
          <p:cNvPr id="194" name="Google Shape;194;p32"/>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p:cSld name="Screenshot">
    <p:bg>
      <p:bgPr>
        <a:solidFill>
          <a:srgbClr val="FFFFFF"/>
        </a:solidFill>
      </p:bgPr>
    </p:bg>
    <p:spTree>
      <p:nvGrpSpPr>
        <p:cNvPr id="195" name="Shape 195"/>
        <p:cNvGrpSpPr/>
        <p:nvPr/>
      </p:nvGrpSpPr>
      <p:grpSpPr>
        <a:xfrm>
          <a:off x="0" y="0"/>
          <a:ext cx="0" cy="0"/>
          <a:chOff x="0" y="0"/>
          <a:chExt cx="0" cy="0"/>
        </a:xfrm>
      </p:grpSpPr>
      <p:pic>
        <p:nvPicPr>
          <p:cNvPr id="196" name="Google Shape;196;p33"/>
          <p:cNvPicPr preferRelativeResize="0"/>
          <p:nvPr/>
        </p:nvPicPr>
        <p:blipFill rotWithShape="1">
          <a:blip r:embed="rId2">
            <a:alphaModFix/>
          </a:blip>
          <a:srcRect b="10168" l="0" r="0" t="0"/>
          <a:stretch/>
        </p:blipFill>
        <p:spPr>
          <a:xfrm>
            <a:off x="2347200" y="315199"/>
            <a:ext cx="7229800" cy="4331725"/>
          </a:xfrm>
          <a:prstGeom prst="rect">
            <a:avLst/>
          </a:prstGeom>
          <a:noFill/>
          <a:ln>
            <a:noFill/>
          </a:ln>
        </p:spPr>
      </p:pic>
      <p:sp>
        <p:nvSpPr>
          <p:cNvPr id="197" name="Google Shape;197;p33"/>
          <p:cNvSpPr txBox="1"/>
          <p:nvPr>
            <p:ph type="title"/>
          </p:nvPr>
        </p:nvSpPr>
        <p:spPr>
          <a:xfrm>
            <a:off x="506924" y="505595"/>
            <a:ext cx="2536500" cy="123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solidFill>
                  <a:srgbClr val="5051DB"/>
                </a:solidFill>
              </a:defRPr>
            </a:lvl1pPr>
            <a:lvl2pPr lvl="1" rtl="0">
              <a:spcBef>
                <a:spcPts val="0"/>
              </a:spcBef>
              <a:spcAft>
                <a:spcPts val="0"/>
              </a:spcAft>
              <a:buSzPts val="2800"/>
              <a:buNone/>
              <a:defRPr>
                <a:solidFill>
                  <a:srgbClr val="FFFFFF"/>
                </a:solidFill>
              </a:defRPr>
            </a:lvl2pPr>
            <a:lvl3pPr lvl="2" rtl="0">
              <a:spcBef>
                <a:spcPts val="0"/>
              </a:spcBef>
              <a:spcAft>
                <a:spcPts val="0"/>
              </a:spcAft>
              <a:buSzPts val="2800"/>
              <a:buNone/>
              <a:defRPr>
                <a:solidFill>
                  <a:srgbClr val="FFFFFF"/>
                </a:solidFill>
              </a:defRPr>
            </a:lvl3pPr>
            <a:lvl4pPr lvl="3" rtl="0">
              <a:spcBef>
                <a:spcPts val="0"/>
              </a:spcBef>
              <a:spcAft>
                <a:spcPts val="0"/>
              </a:spcAft>
              <a:buSzPts val="2800"/>
              <a:buNone/>
              <a:defRPr>
                <a:solidFill>
                  <a:srgbClr val="FFFFFF"/>
                </a:solidFill>
              </a:defRPr>
            </a:lvl4pPr>
            <a:lvl5pPr lvl="4" rtl="0">
              <a:spcBef>
                <a:spcPts val="0"/>
              </a:spcBef>
              <a:spcAft>
                <a:spcPts val="0"/>
              </a:spcAft>
              <a:buSzPts val="2800"/>
              <a:buNone/>
              <a:defRPr>
                <a:solidFill>
                  <a:srgbClr val="FFFFFF"/>
                </a:solidFill>
              </a:defRPr>
            </a:lvl5pPr>
            <a:lvl6pPr lvl="5" rtl="0">
              <a:spcBef>
                <a:spcPts val="0"/>
              </a:spcBef>
              <a:spcAft>
                <a:spcPts val="0"/>
              </a:spcAft>
              <a:buSzPts val="2800"/>
              <a:buNone/>
              <a:defRPr>
                <a:solidFill>
                  <a:srgbClr val="FFFFFF"/>
                </a:solidFill>
              </a:defRPr>
            </a:lvl6pPr>
            <a:lvl7pPr lvl="6" rtl="0">
              <a:spcBef>
                <a:spcPts val="0"/>
              </a:spcBef>
              <a:spcAft>
                <a:spcPts val="0"/>
              </a:spcAft>
              <a:buSzPts val="2800"/>
              <a:buNone/>
              <a:defRPr>
                <a:solidFill>
                  <a:srgbClr val="FFFFFF"/>
                </a:solidFill>
              </a:defRPr>
            </a:lvl7pPr>
            <a:lvl8pPr lvl="7" rtl="0">
              <a:spcBef>
                <a:spcPts val="0"/>
              </a:spcBef>
              <a:spcAft>
                <a:spcPts val="0"/>
              </a:spcAft>
              <a:buSzPts val="2800"/>
              <a:buNone/>
              <a:defRPr>
                <a:solidFill>
                  <a:srgbClr val="FFFFFF"/>
                </a:solidFill>
              </a:defRPr>
            </a:lvl8pPr>
            <a:lvl9pPr lvl="8" rtl="0">
              <a:spcBef>
                <a:spcPts val="0"/>
              </a:spcBef>
              <a:spcAft>
                <a:spcPts val="0"/>
              </a:spcAft>
              <a:buSzPts val="2800"/>
              <a:buNone/>
              <a:defRPr>
                <a:solidFill>
                  <a:srgbClr val="FFFFFF"/>
                </a:solidFill>
              </a:defRPr>
            </a:lvl9pPr>
          </a:lstStyle>
          <a:p/>
        </p:txBody>
      </p:sp>
      <p:sp>
        <p:nvSpPr>
          <p:cNvPr id="198" name="Google Shape;198;p33"/>
          <p:cNvSpPr txBox="1"/>
          <p:nvPr>
            <p:ph idx="1" type="body"/>
          </p:nvPr>
        </p:nvSpPr>
        <p:spPr>
          <a:xfrm>
            <a:off x="506924" y="1735358"/>
            <a:ext cx="2536500" cy="24087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rgbClr val="5051DB"/>
              </a:buClr>
              <a:buSzPts val="1400"/>
              <a:buNone/>
              <a:defRPr sz="1400"/>
            </a:lvl1pPr>
            <a:lvl2pPr indent="-228600" lvl="1" marL="914400" rtl="0" algn="l">
              <a:lnSpc>
                <a:spcPct val="115000"/>
              </a:lnSpc>
              <a:spcBef>
                <a:spcPts val="1600"/>
              </a:spcBef>
              <a:spcAft>
                <a:spcPts val="0"/>
              </a:spcAft>
              <a:buClr>
                <a:srgbClr val="5051DB"/>
              </a:buClr>
              <a:buSzPts val="1400"/>
              <a:buNone/>
              <a:defRPr/>
            </a:lvl2pPr>
            <a:lvl3pPr indent="-228600" lvl="2" marL="1371600" rtl="0" algn="l">
              <a:lnSpc>
                <a:spcPct val="115000"/>
              </a:lnSpc>
              <a:spcBef>
                <a:spcPts val="1600"/>
              </a:spcBef>
              <a:spcAft>
                <a:spcPts val="0"/>
              </a:spcAft>
              <a:buClr>
                <a:srgbClr val="5051DB"/>
              </a:buClr>
              <a:buSzPts val="1400"/>
              <a:buNone/>
              <a:defRPr/>
            </a:lvl3pPr>
            <a:lvl4pPr indent="-228600" lvl="3" marL="1828800" rtl="0" algn="l">
              <a:lnSpc>
                <a:spcPct val="115000"/>
              </a:lnSpc>
              <a:spcBef>
                <a:spcPts val="1600"/>
              </a:spcBef>
              <a:spcAft>
                <a:spcPts val="0"/>
              </a:spcAft>
              <a:buClr>
                <a:srgbClr val="5051DB"/>
              </a:buClr>
              <a:buSzPts val="1400"/>
              <a:buNone/>
              <a:defRPr/>
            </a:lvl4pPr>
            <a:lvl5pPr indent="-228600" lvl="4" marL="2286000" rtl="0" algn="l">
              <a:lnSpc>
                <a:spcPct val="115000"/>
              </a:lnSpc>
              <a:spcBef>
                <a:spcPts val="1600"/>
              </a:spcBef>
              <a:spcAft>
                <a:spcPts val="0"/>
              </a:spcAft>
              <a:buClr>
                <a:srgbClr val="5051DB"/>
              </a:buClr>
              <a:buSzPts val="1400"/>
              <a:buNone/>
              <a:defRPr/>
            </a:lvl5pPr>
            <a:lvl6pPr indent="-228600" lvl="5" marL="2743200" rtl="0" algn="l">
              <a:lnSpc>
                <a:spcPct val="115000"/>
              </a:lnSpc>
              <a:spcBef>
                <a:spcPts val="1600"/>
              </a:spcBef>
              <a:spcAft>
                <a:spcPts val="0"/>
              </a:spcAft>
              <a:buClr>
                <a:srgbClr val="5051DB"/>
              </a:buClr>
              <a:buSzPts val="1400"/>
              <a:buNone/>
              <a:defRPr/>
            </a:lvl6pPr>
            <a:lvl7pPr indent="-228600" lvl="6" marL="3200400" rtl="0" algn="l">
              <a:lnSpc>
                <a:spcPct val="115000"/>
              </a:lnSpc>
              <a:spcBef>
                <a:spcPts val="1600"/>
              </a:spcBef>
              <a:spcAft>
                <a:spcPts val="0"/>
              </a:spcAft>
              <a:buClr>
                <a:srgbClr val="5051DB"/>
              </a:buClr>
              <a:buSzPts val="1400"/>
              <a:buNone/>
              <a:defRPr/>
            </a:lvl7pPr>
            <a:lvl8pPr indent="-228600" lvl="7" marL="3657600" rtl="0" algn="l">
              <a:lnSpc>
                <a:spcPct val="115000"/>
              </a:lnSpc>
              <a:spcBef>
                <a:spcPts val="1600"/>
              </a:spcBef>
              <a:spcAft>
                <a:spcPts val="0"/>
              </a:spcAft>
              <a:buClr>
                <a:srgbClr val="000000"/>
              </a:buClr>
              <a:buSzPts val="1400"/>
              <a:buNone/>
              <a:defRPr/>
            </a:lvl8pPr>
            <a:lvl9pPr indent="-228600" lvl="8" marL="4114800" rtl="0" algn="l">
              <a:lnSpc>
                <a:spcPct val="115000"/>
              </a:lnSpc>
              <a:spcBef>
                <a:spcPts val="1600"/>
              </a:spcBef>
              <a:spcAft>
                <a:spcPts val="1600"/>
              </a:spcAft>
              <a:buClr>
                <a:srgbClr val="000000"/>
              </a:buClr>
              <a:buSzPts val="1400"/>
              <a:buNone/>
              <a:defRPr/>
            </a:lvl9pPr>
          </a:lstStyle>
          <a:p/>
        </p:txBody>
      </p:sp>
      <p:sp>
        <p:nvSpPr>
          <p:cNvPr id="199" name="Google Shape;199;p33"/>
          <p:cNvSpPr/>
          <p:nvPr/>
        </p:nvSpPr>
        <p:spPr>
          <a:xfrm>
            <a:off x="3531175" y="1097350"/>
            <a:ext cx="4855500" cy="304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3"/>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 Purple">
  <p:cSld name="Screenshot - Purple">
    <p:bg>
      <p:bgPr>
        <a:solidFill>
          <a:srgbClr val="5051DB"/>
        </a:solidFill>
      </p:bgPr>
    </p:bg>
    <p:spTree>
      <p:nvGrpSpPr>
        <p:cNvPr id="201" name="Shape 201"/>
        <p:cNvGrpSpPr/>
        <p:nvPr/>
      </p:nvGrpSpPr>
      <p:grpSpPr>
        <a:xfrm>
          <a:off x="0" y="0"/>
          <a:ext cx="0" cy="0"/>
          <a:chOff x="0" y="0"/>
          <a:chExt cx="0" cy="0"/>
        </a:xfrm>
      </p:grpSpPr>
      <p:sp>
        <p:nvSpPr>
          <p:cNvPr id="202" name="Google Shape;202;p34"/>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4"/>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pic>
        <p:nvPicPr>
          <p:cNvPr id="204" name="Google Shape;204;p34"/>
          <p:cNvPicPr preferRelativeResize="0"/>
          <p:nvPr/>
        </p:nvPicPr>
        <p:blipFill rotWithShape="1">
          <a:blip r:embed="rId3">
            <a:alphaModFix/>
          </a:blip>
          <a:srcRect b="0" l="0" r="0" t="0"/>
          <a:stretch/>
        </p:blipFill>
        <p:spPr>
          <a:xfrm>
            <a:off x="2347200" y="315190"/>
            <a:ext cx="7229800" cy="4822250"/>
          </a:xfrm>
          <a:prstGeom prst="rect">
            <a:avLst/>
          </a:prstGeom>
          <a:noFill/>
          <a:ln>
            <a:noFill/>
          </a:ln>
        </p:spPr>
      </p:pic>
      <p:sp>
        <p:nvSpPr>
          <p:cNvPr id="205" name="Google Shape;205;p34"/>
          <p:cNvSpPr/>
          <p:nvPr/>
        </p:nvSpPr>
        <p:spPr>
          <a:xfrm>
            <a:off x="3531175" y="1097350"/>
            <a:ext cx="4855500" cy="304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4"/>
          <p:cNvSpPr txBox="1"/>
          <p:nvPr>
            <p:ph type="title"/>
          </p:nvPr>
        </p:nvSpPr>
        <p:spPr>
          <a:xfrm>
            <a:off x="506924" y="505595"/>
            <a:ext cx="2536500" cy="123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solidFill>
                  <a:schemeClr val="lt1"/>
                </a:solidFill>
              </a:defRPr>
            </a:lvl1pPr>
            <a:lvl2pPr lvl="1" rtl="0">
              <a:spcBef>
                <a:spcPts val="0"/>
              </a:spcBef>
              <a:spcAft>
                <a:spcPts val="0"/>
              </a:spcAft>
              <a:buSzPts val="2800"/>
              <a:buNone/>
              <a:defRPr>
                <a:solidFill>
                  <a:srgbClr val="FFFFFF"/>
                </a:solidFill>
              </a:defRPr>
            </a:lvl2pPr>
            <a:lvl3pPr lvl="2" rtl="0">
              <a:spcBef>
                <a:spcPts val="0"/>
              </a:spcBef>
              <a:spcAft>
                <a:spcPts val="0"/>
              </a:spcAft>
              <a:buSzPts val="2800"/>
              <a:buNone/>
              <a:defRPr>
                <a:solidFill>
                  <a:srgbClr val="FFFFFF"/>
                </a:solidFill>
              </a:defRPr>
            </a:lvl3pPr>
            <a:lvl4pPr lvl="3" rtl="0">
              <a:spcBef>
                <a:spcPts val="0"/>
              </a:spcBef>
              <a:spcAft>
                <a:spcPts val="0"/>
              </a:spcAft>
              <a:buSzPts val="2800"/>
              <a:buNone/>
              <a:defRPr>
                <a:solidFill>
                  <a:srgbClr val="FFFFFF"/>
                </a:solidFill>
              </a:defRPr>
            </a:lvl4pPr>
            <a:lvl5pPr lvl="4" rtl="0">
              <a:spcBef>
                <a:spcPts val="0"/>
              </a:spcBef>
              <a:spcAft>
                <a:spcPts val="0"/>
              </a:spcAft>
              <a:buSzPts val="2800"/>
              <a:buNone/>
              <a:defRPr>
                <a:solidFill>
                  <a:srgbClr val="FFFFFF"/>
                </a:solidFill>
              </a:defRPr>
            </a:lvl5pPr>
            <a:lvl6pPr lvl="5" rtl="0">
              <a:spcBef>
                <a:spcPts val="0"/>
              </a:spcBef>
              <a:spcAft>
                <a:spcPts val="0"/>
              </a:spcAft>
              <a:buSzPts val="2800"/>
              <a:buNone/>
              <a:defRPr>
                <a:solidFill>
                  <a:srgbClr val="FFFFFF"/>
                </a:solidFill>
              </a:defRPr>
            </a:lvl6pPr>
            <a:lvl7pPr lvl="6" rtl="0">
              <a:spcBef>
                <a:spcPts val="0"/>
              </a:spcBef>
              <a:spcAft>
                <a:spcPts val="0"/>
              </a:spcAft>
              <a:buSzPts val="2800"/>
              <a:buNone/>
              <a:defRPr>
                <a:solidFill>
                  <a:srgbClr val="FFFFFF"/>
                </a:solidFill>
              </a:defRPr>
            </a:lvl7pPr>
            <a:lvl8pPr lvl="7" rtl="0">
              <a:spcBef>
                <a:spcPts val="0"/>
              </a:spcBef>
              <a:spcAft>
                <a:spcPts val="0"/>
              </a:spcAft>
              <a:buSzPts val="2800"/>
              <a:buNone/>
              <a:defRPr>
                <a:solidFill>
                  <a:srgbClr val="FFFFFF"/>
                </a:solidFill>
              </a:defRPr>
            </a:lvl8pPr>
            <a:lvl9pPr lvl="8" rtl="0">
              <a:spcBef>
                <a:spcPts val="0"/>
              </a:spcBef>
              <a:spcAft>
                <a:spcPts val="0"/>
              </a:spcAft>
              <a:buSzPts val="2800"/>
              <a:buNone/>
              <a:defRPr>
                <a:solidFill>
                  <a:srgbClr val="FFFFFF"/>
                </a:solidFill>
              </a:defRPr>
            </a:lvl9pPr>
          </a:lstStyle>
          <a:p/>
        </p:txBody>
      </p:sp>
      <p:sp>
        <p:nvSpPr>
          <p:cNvPr id="207" name="Google Shape;207;p34"/>
          <p:cNvSpPr txBox="1"/>
          <p:nvPr>
            <p:ph idx="1" type="body"/>
          </p:nvPr>
        </p:nvSpPr>
        <p:spPr>
          <a:xfrm>
            <a:off x="506924" y="1735358"/>
            <a:ext cx="2536500" cy="24087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rgbClr val="5051DB"/>
              </a:buClr>
              <a:buSzPts val="1400"/>
              <a:buNone/>
              <a:defRPr sz="1400">
                <a:solidFill>
                  <a:schemeClr val="lt1"/>
                </a:solidFill>
              </a:defRPr>
            </a:lvl1pPr>
            <a:lvl2pPr indent="-228600" lvl="1" marL="914400" rtl="0" algn="l">
              <a:lnSpc>
                <a:spcPct val="115000"/>
              </a:lnSpc>
              <a:spcBef>
                <a:spcPts val="1600"/>
              </a:spcBef>
              <a:spcAft>
                <a:spcPts val="0"/>
              </a:spcAft>
              <a:buClr>
                <a:srgbClr val="5051DB"/>
              </a:buClr>
              <a:buSzPts val="1400"/>
              <a:buNone/>
              <a:defRPr/>
            </a:lvl2pPr>
            <a:lvl3pPr indent="-228600" lvl="2" marL="1371600" rtl="0" algn="l">
              <a:lnSpc>
                <a:spcPct val="115000"/>
              </a:lnSpc>
              <a:spcBef>
                <a:spcPts val="1600"/>
              </a:spcBef>
              <a:spcAft>
                <a:spcPts val="0"/>
              </a:spcAft>
              <a:buClr>
                <a:srgbClr val="5051DB"/>
              </a:buClr>
              <a:buSzPts val="1400"/>
              <a:buNone/>
              <a:defRPr/>
            </a:lvl3pPr>
            <a:lvl4pPr indent="-228600" lvl="3" marL="1828800" rtl="0" algn="l">
              <a:lnSpc>
                <a:spcPct val="115000"/>
              </a:lnSpc>
              <a:spcBef>
                <a:spcPts val="1600"/>
              </a:spcBef>
              <a:spcAft>
                <a:spcPts val="0"/>
              </a:spcAft>
              <a:buClr>
                <a:srgbClr val="5051DB"/>
              </a:buClr>
              <a:buSzPts val="1400"/>
              <a:buNone/>
              <a:defRPr/>
            </a:lvl4pPr>
            <a:lvl5pPr indent="-228600" lvl="4" marL="2286000" rtl="0" algn="l">
              <a:lnSpc>
                <a:spcPct val="115000"/>
              </a:lnSpc>
              <a:spcBef>
                <a:spcPts val="1600"/>
              </a:spcBef>
              <a:spcAft>
                <a:spcPts val="0"/>
              </a:spcAft>
              <a:buClr>
                <a:srgbClr val="5051DB"/>
              </a:buClr>
              <a:buSzPts val="1400"/>
              <a:buNone/>
              <a:defRPr/>
            </a:lvl5pPr>
            <a:lvl6pPr indent="-228600" lvl="5" marL="2743200" rtl="0" algn="l">
              <a:lnSpc>
                <a:spcPct val="115000"/>
              </a:lnSpc>
              <a:spcBef>
                <a:spcPts val="1600"/>
              </a:spcBef>
              <a:spcAft>
                <a:spcPts val="0"/>
              </a:spcAft>
              <a:buClr>
                <a:srgbClr val="5051DB"/>
              </a:buClr>
              <a:buSzPts val="1400"/>
              <a:buNone/>
              <a:defRPr/>
            </a:lvl6pPr>
            <a:lvl7pPr indent="-228600" lvl="6" marL="3200400" rtl="0" algn="l">
              <a:lnSpc>
                <a:spcPct val="115000"/>
              </a:lnSpc>
              <a:spcBef>
                <a:spcPts val="1600"/>
              </a:spcBef>
              <a:spcAft>
                <a:spcPts val="0"/>
              </a:spcAft>
              <a:buClr>
                <a:srgbClr val="5051DB"/>
              </a:buClr>
              <a:buSzPts val="1400"/>
              <a:buNone/>
              <a:defRPr/>
            </a:lvl7pPr>
            <a:lvl8pPr indent="-228600" lvl="7" marL="3657600" rtl="0" algn="l">
              <a:lnSpc>
                <a:spcPct val="115000"/>
              </a:lnSpc>
              <a:spcBef>
                <a:spcPts val="1600"/>
              </a:spcBef>
              <a:spcAft>
                <a:spcPts val="0"/>
              </a:spcAft>
              <a:buClr>
                <a:srgbClr val="000000"/>
              </a:buClr>
              <a:buSzPts val="1400"/>
              <a:buNone/>
              <a:defRPr/>
            </a:lvl8pPr>
            <a:lvl9pPr indent="-228600" lvl="8" marL="4114800" rtl="0" algn="l">
              <a:lnSpc>
                <a:spcPct val="115000"/>
              </a:lnSpc>
              <a:spcBef>
                <a:spcPts val="1600"/>
              </a:spcBef>
              <a:spcAft>
                <a:spcPts val="1600"/>
              </a:spcAft>
              <a:buClr>
                <a:srgbClr val="000000"/>
              </a:buClr>
              <a:buSzPts val="1400"/>
              <a:buNone/>
              <a:defRPr/>
            </a:lvl9pPr>
          </a:lstStyle>
          <a:p/>
        </p:txBody>
      </p:sp>
      <p:sp>
        <p:nvSpPr>
          <p:cNvPr id="208" name="Google Shape;208;p34"/>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urple" type="blank">
  <p:cSld name="BLANK">
    <p:bg>
      <p:bgPr>
        <a:solidFill>
          <a:srgbClr val="5051DB"/>
        </a:solidFill>
      </p:bgPr>
    </p:bg>
    <p:spTree>
      <p:nvGrpSpPr>
        <p:cNvPr id="209" name="Shape 209"/>
        <p:cNvGrpSpPr/>
        <p:nvPr/>
      </p:nvGrpSpPr>
      <p:grpSpPr>
        <a:xfrm>
          <a:off x="0" y="0"/>
          <a:ext cx="0" cy="0"/>
          <a:chOff x="0" y="0"/>
          <a:chExt cx="0" cy="0"/>
        </a:xfrm>
      </p:grpSpPr>
      <p:sp>
        <p:nvSpPr>
          <p:cNvPr id="210" name="Google Shape;210;p35"/>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 name="Google Shape;211;p35"/>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212" name="Google Shape;212;p35"/>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s">
  <p:cSld name="Icons">
    <p:spTree>
      <p:nvGrpSpPr>
        <p:cNvPr id="213" name="Shape 213"/>
        <p:cNvGrpSpPr/>
        <p:nvPr/>
      </p:nvGrpSpPr>
      <p:grpSpPr>
        <a:xfrm>
          <a:off x="0" y="0"/>
          <a:ext cx="0" cy="0"/>
          <a:chOff x="0" y="0"/>
          <a:chExt cx="0" cy="0"/>
        </a:xfrm>
      </p:grpSpPr>
      <p:sp>
        <p:nvSpPr>
          <p:cNvPr id="214" name="Google Shape;214;p36"/>
          <p:cNvSpPr/>
          <p:nvPr/>
        </p:nvSpPr>
        <p:spPr>
          <a:xfrm>
            <a:off x="563970" y="571500"/>
            <a:ext cx="304800" cy="418800"/>
          </a:xfrm>
          <a:custGeom>
            <a:rect b="b" l="l" r="r" t="t"/>
            <a:pathLst>
              <a:path extrusionOk="0" h="120000" w="120000">
                <a:moveTo>
                  <a:pt x="112500" y="109088"/>
                </a:moveTo>
                <a:cubicBezTo>
                  <a:pt x="112500" y="112100"/>
                  <a:pt x="109138" y="114544"/>
                  <a:pt x="105000" y="114544"/>
                </a:cubicBezTo>
                <a:lnTo>
                  <a:pt x="15000" y="114544"/>
                </a:lnTo>
                <a:cubicBezTo>
                  <a:pt x="10861" y="114544"/>
                  <a:pt x="7500" y="112100"/>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22500" y="32727"/>
                </a:moveTo>
                <a:cubicBezTo>
                  <a:pt x="22500" y="17666"/>
                  <a:pt x="39288" y="5455"/>
                  <a:pt x="60000" y="5455"/>
                </a:cubicBezTo>
                <a:cubicBezTo>
                  <a:pt x="80711" y="5455"/>
                  <a:pt x="97500" y="17666"/>
                  <a:pt x="97500" y="32727"/>
                </a:cubicBezTo>
                <a:lnTo>
                  <a:pt x="97500" y="49088"/>
                </a:lnTo>
                <a:lnTo>
                  <a:pt x="22500" y="49088"/>
                </a:lnTo>
                <a:cubicBezTo>
                  <a:pt x="22500" y="49088"/>
                  <a:pt x="22500" y="32727"/>
                  <a:pt x="22500" y="32727"/>
                </a:cubicBezTo>
                <a:close/>
                <a:moveTo>
                  <a:pt x="105000" y="49088"/>
                </a:moveTo>
                <a:lnTo>
                  <a:pt x="105000" y="32727"/>
                </a:lnTo>
                <a:cubicBezTo>
                  <a:pt x="105000" y="14655"/>
                  <a:pt x="84850" y="0"/>
                  <a:pt x="60000" y="0"/>
                </a:cubicBezTo>
                <a:cubicBezTo>
                  <a:pt x="35150" y="0"/>
                  <a:pt x="15000" y="14655"/>
                  <a:pt x="15000" y="32727"/>
                </a:cubicBez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moveTo>
                  <a:pt x="63750" y="86516"/>
                </a:moveTo>
                <a:lnTo>
                  <a:pt x="63750" y="90000"/>
                </a:lnTo>
                <a:cubicBezTo>
                  <a:pt x="63750" y="91511"/>
                  <a:pt x="62066" y="92727"/>
                  <a:pt x="60000" y="92727"/>
                </a:cubicBezTo>
                <a:cubicBezTo>
                  <a:pt x="57933" y="92727"/>
                  <a:pt x="56250" y="91511"/>
                  <a:pt x="56250" y="90000"/>
                </a:cubicBezTo>
                <a:lnTo>
                  <a:pt x="56250" y="86516"/>
                </a:lnTo>
                <a:cubicBezTo>
                  <a:pt x="54016" y="85572"/>
                  <a:pt x="52500" y="83833"/>
                  <a:pt x="52500" y="81816"/>
                </a:cubicBezTo>
                <a:cubicBezTo>
                  <a:pt x="52500" y="78811"/>
                  <a:pt x="55861" y="76361"/>
                  <a:pt x="60000" y="76361"/>
                </a:cubicBezTo>
                <a:cubicBezTo>
                  <a:pt x="64138" y="76361"/>
                  <a:pt x="67500" y="78811"/>
                  <a:pt x="67500" y="81816"/>
                </a:cubicBezTo>
                <a:cubicBezTo>
                  <a:pt x="67500" y="83833"/>
                  <a:pt x="65977" y="85572"/>
                  <a:pt x="63750" y="86516"/>
                </a:cubicBezTo>
                <a:moveTo>
                  <a:pt x="60000" y="70911"/>
                </a:moveTo>
                <a:cubicBezTo>
                  <a:pt x="51716" y="70911"/>
                  <a:pt x="45000" y="75794"/>
                  <a:pt x="45000" y="81816"/>
                </a:cubicBezTo>
                <a:cubicBezTo>
                  <a:pt x="45000" y="84622"/>
                  <a:pt x="46494" y="87150"/>
                  <a:pt x="48877" y="89077"/>
                </a:cubicBezTo>
                <a:cubicBezTo>
                  <a:pt x="48827" y="89383"/>
                  <a:pt x="48750" y="89688"/>
                  <a:pt x="48750" y="90000"/>
                </a:cubicBezTo>
                <a:cubicBezTo>
                  <a:pt x="48750" y="94522"/>
                  <a:pt x="53783" y="98183"/>
                  <a:pt x="60000" y="98183"/>
                </a:cubicBezTo>
                <a:cubicBezTo>
                  <a:pt x="66216" y="98183"/>
                  <a:pt x="71250" y="94522"/>
                  <a:pt x="71250" y="90000"/>
                </a:cubicBezTo>
                <a:cubicBezTo>
                  <a:pt x="71250" y="89688"/>
                  <a:pt x="71166" y="89383"/>
                  <a:pt x="71122" y="89077"/>
                </a:cubicBezTo>
                <a:cubicBezTo>
                  <a:pt x="73505" y="87144"/>
                  <a:pt x="75000" y="84622"/>
                  <a:pt x="75000" y="81816"/>
                </a:cubicBezTo>
                <a:cubicBezTo>
                  <a:pt x="75000" y="75794"/>
                  <a:pt x="68283" y="70911"/>
                  <a:pt x="60000" y="70911"/>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15" name="Google Shape;215;p36"/>
          <p:cNvSpPr/>
          <p:nvPr/>
        </p:nvSpPr>
        <p:spPr>
          <a:xfrm>
            <a:off x="1432662" y="571500"/>
            <a:ext cx="342900" cy="418800"/>
          </a:xfrm>
          <a:custGeom>
            <a:rect b="b" l="l" r="r" t="t"/>
            <a:pathLst>
              <a:path extrusionOk="0" h="120000" w="12000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0" y="114544"/>
                  <a:pt x="6666" y="112105"/>
                  <a:pt x="6666" y="109088"/>
                </a:cubicBezTo>
                <a:lnTo>
                  <a:pt x="6666" y="10911"/>
                </a:lnTo>
                <a:cubicBezTo>
                  <a:pt x="6666" y="7900"/>
                  <a:pt x="9650" y="5455"/>
                  <a:pt x="13333" y="5455"/>
                </a:cubicBezTo>
                <a:lnTo>
                  <a:pt x="73333" y="5455"/>
                </a:lnTo>
                <a:lnTo>
                  <a:pt x="73333" y="32727"/>
                </a:lnTo>
                <a:cubicBezTo>
                  <a:pt x="73333" y="35738"/>
                  <a:pt x="76322" y="38183"/>
                  <a:pt x="80000" y="38183"/>
                </a:cubicBezTo>
                <a:lnTo>
                  <a:pt x="113333" y="38183"/>
                </a:lnTo>
                <a:cubicBezTo>
                  <a:pt x="113333" y="38183"/>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26666" y="49088"/>
                </a:moveTo>
                <a:cubicBezTo>
                  <a:pt x="26666" y="50600"/>
                  <a:pt x="28155" y="51816"/>
                  <a:pt x="30000" y="51816"/>
                </a:cubicBezTo>
                <a:lnTo>
                  <a:pt x="90000" y="51816"/>
                </a:lnTo>
                <a:cubicBezTo>
                  <a:pt x="91844" y="51816"/>
                  <a:pt x="93333" y="50600"/>
                  <a:pt x="93333" y="49088"/>
                </a:cubicBezTo>
                <a:cubicBezTo>
                  <a:pt x="93333" y="47588"/>
                  <a:pt x="91844" y="46361"/>
                  <a:pt x="90000" y="46361"/>
                </a:cubicBezTo>
                <a:lnTo>
                  <a:pt x="30000" y="46361"/>
                </a:lnTo>
                <a:cubicBezTo>
                  <a:pt x="28155" y="46361"/>
                  <a:pt x="26666" y="47588"/>
                  <a:pt x="26666" y="49088"/>
                </a:cubicBezTo>
                <a:moveTo>
                  <a:pt x="90000" y="68183"/>
                </a:moveTo>
                <a:lnTo>
                  <a:pt x="30000" y="68183"/>
                </a:lnTo>
                <a:cubicBezTo>
                  <a:pt x="28155" y="68183"/>
                  <a:pt x="26666" y="69405"/>
                  <a:pt x="26666" y="70911"/>
                </a:cubicBezTo>
                <a:cubicBezTo>
                  <a:pt x="26666" y="72416"/>
                  <a:pt x="28155" y="73638"/>
                  <a:pt x="30000" y="73638"/>
                </a:cubicBezTo>
                <a:lnTo>
                  <a:pt x="90000" y="73638"/>
                </a:lnTo>
                <a:cubicBezTo>
                  <a:pt x="91844" y="73638"/>
                  <a:pt x="93333" y="72416"/>
                  <a:pt x="93333" y="70911"/>
                </a:cubicBezTo>
                <a:cubicBezTo>
                  <a:pt x="93333" y="69405"/>
                  <a:pt x="91844" y="68183"/>
                  <a:pt x="90000" y="68183"/>
                </a:cubicBezTo>
                <a:moveTo>
                  <a:pt x="30000" y="30000"/>
                </a:moveTo>
                <a:lnTo>
                  <a:pt x="46666" y="30000"/>
                </a:lnTo>
                <a:cubicBezTo>
                  <a:pt x="48511" y="30000"/>
                  <a:pt x="50000" y="28783"/>
                  <a:pt x="50000" y="27272"/>
                </a:cubicBezTo>
                <a:cubicBezTo>
                  <a:pt x="50000" y="25766"/>
                  <a:pt x="48511" y="24544"/>
                  <a:pt x="46666" y="24544"/>
                </a:cubicBezTo>
                <a:lnTo>
                  <a:pt x="30000" y="24544"/>
                </a:lnTo>
                <a:cubicBezTo>
                  <a:pt x="28155" y="24544"/>
                  <a:pt x="26666" y="25766"/>
                  <a:pt x="26666" y="27272"/>
                </a:cubicBezTo>
                <a:cubicBezTo>
                  <a:pt x="26666" y="28783"/>
                  <a:pt x="28155" y="30000"/>
                  <a:pt x="30000" y="30000"/>
                </a:cubicBezTo>
                <a:moveTo>
                  <a:pt x="70000" y="90000"/>
                </a:moveTo>
                <a:lnTo>
                  <a:pt x="30000" y="90000"/>
                </a:lnTo>
                <a:cubicBezTo>
                  <a:pt x="28155" y="90000"/>
                  <a:pt x="26666" y="91222"/>
                  <a:pt x="26666" y="92727"/>
                </a:cubicBezTo>
                <a:cubicBezTo>
                  <a:pt x="26666" y="94233"/>
                  <a:pt x="28155" y="95455"/>
                  <a:pt x="30000" y="95455"/>
                </a:cubicBezTo>
                <a:lnTo>
                  <a:pt x="70000" y="95455"/>
                </a:lnTo>
                <a:cubicBezTo>
                  <a:pt x="71844" y="95455"/>
                  <a:pt x="73333" y="94233"/>
                  <a:pt x="73333" y="92727"/>
                </a:cubicBezTo>
                <a:cubicBezTo>
                  <a:pt x="73333" y="91222"/>
                  <a:pt x="71844" y="90000"/>
                  <a:pt x="70000" y="90000"/>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16" name="Google Shape;216;p36"/>
          <p:cNvSpPr/>
          <p:nvPr/>
        </p:nvSpPr>
        <p:spPr>
          <a:xfrm>
            <a:off x="2339444" y="571500"/>
            <a:ext cx="418800" cy="418800"/>
          </a:xfrm>
          <a:custGeom>
            <a:rect b="b" l="l" r="r" t="t"/>
            <a:pathLst>
              <a:path extrusionOk="0" h="120000" w="12000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17" name="Google Shape;217;p36"/>
          <p:cNvSpPr/>
          <p:nvPr/>
        </p:nvSpPr>
        <p:spPr>
          <a:xfrm>
            <a:off x="3322407" y="571500"/>
            <a:ext cx="418800" cy="418800"/>
          </a:xfrm>
          <a:custGeom>
            <a:rect b="b" l="l" r="r" t="t"/>
            <a:pathLst>
              <a:path extrusionOk="0" h="120000" w="12000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18" name="Google Shape;218;p36"/>
          <p:cNvSpPr/>
          <p:nvPr/>
        </p:nvSpPr>
        <p:spPr>
          <a:xfrm>
            <a:off x="4305369" y="571500"/>
            <a:ext cx="342900" cy="418800"/>
          </a:xfrm>
          <a:custGeom>
            <a:rect b="b" l="l" r="r" t="t"/>
            <a:pathLst>
              <a:path extrusionOk="0" h="120000" w="120000">
                <a:moveTo>
                  <a:pt x="113333" y="32727"/>
                </a:moveTo>
                <a:lnTo>
                  <a:pt x="6666" y="32727"/>
                </a:lnTo>
                <a:lnTo>
                  <a:pt x="6666" y="21816"/>
                </a:lnTo>
                <a:lnTo>
                  <a:pt x="33333" y="21816"/>
                </a:lnTo>
                <a:cubicBezTo>
                  <a:pt x="33333" y="24827"/>
                  <a:pt x="36322" y="27272"/>
                  <a:pt x="40000" y="27272"/>
                </a:cubicBezTo>
                <a:lnTo>
                  <a:pt x="80000" y="27272"/>
                </a:lnTo>
                <a:cubicBezTo>
                  <a:pt x="83677" y="27272"/>
                  <a:pt x="86666" y="24827"/>
                  <a:pt x="86666" y="21816"/>
                </a:cubicBezTo>
                <a:lnTo>
                  <a:pt x="113333" y="21816"/>
                </a:lnTo>
                <a:cubicBezTo>
                  <a:pt x="113333" y="21816"/>
                  <a:pt x="113333" y="32727"/>
                  <a:pt x="113333" y="32727"/>
                </a:cubicBezTo>
                <a:close/>
                <a:moveTo>
                  <a:pt x="113333" y="114544"/>
                </a:moveTo>
                <a:lnTo>
                  <a:pt x="6666" y="114544"/>
                </a:lnTo>
                <a:lnTo>
                  <a:pt x="6666" y="38183"/>
                </a:lnTo>
                <a:lnTo>
                  <a:pt x="113333" y="38183"/>
                </a:lnTo>
                <a:cubicBezTo>
                  <a:pt x="113333" y="38183"/>
                  <a:pt x="113333" y="114544"/>
                  <a:pt x="113333" y="114544"/>
                </a:cubicBezTo>
                <a:close/>
                <a:moveTo>
                  <a:pt x="40000" y="10911"/>
                </a:moveTo>
                <a:lnTo>
                  <a:pt x="80000" y="10911"/>
                </a:lnTo>
                <a:lnTo>
                  <a:pt x="80000" y="21816"/>
                </a:lnTo>
                <a:lnTo>
                  <a:pt x="40000" y="21816"/>
                </a:lnTo>
                <a:cubicBezTo>
                  <a:pt x="40000" y="21816"/>
                  <a:pt x="40000" y="10911"/>
                  <a:pt x="40000" y="10911"/>
                </a:cubicBezTo>
                <a:close/>
                <a:moveTo>
                  <a:pt x="113333" y="16361"/>
                </a:moveTo>
                <a:lnTo>
                  <a:pt x="86666" y="16361"/>
                </a:lnTo>
                <a:lnTo>
                  <a:pt x="86666" y="10911"/>
                </a:lnTo>
                <a:cubicBezTo>
                  <a:pt x="86666" y="7900"/>
                  <a:pt x="83677" y="5455"/>
                  <a:pt x="80000" y="5455"/>
                </a:cubicBezTo>
                <a:lnTo>
                  <a:pt x="66666" y="5455"/>
                </a:lnTo>
                <a:cubicBezTo>
                  <a:pt x="66666" y="2444"/>
                  <a:pt x="63677" y="0"/>
                  <a:pt x="60000" y="0"/>
                </a:cubicBezTo>
                <a:cubicBezTo>
                  <a:pt x="56322" y="0"/>
                  <a:pt x="53333" y="2444"/>
                  <a:pt x="53333" y="5455"/>
                </a:cubicBezTo>
                <a:lnTo>
                  <a:pt x="40000" y="5455"/>
                </a:lnTo>
                <a:cubicBezTo>
                  <a:pt x="36322" y="5455"/>
                  <a:pt x="33333" y="7900"/>
                  <a:pt x="33333" y="10911"/>
                </a:cubicBezTo>
                <a:lnTo>
                  <a:pt x="33333" y="16361"/>
                </a:lnTo>
                <a:lnTo>
                  <a:pt x="6666" y="16361"/>
                </a:lnTo>
                <a:cubicBezTo>
                  <a:pt x="2988" y="16361"/>
                  <a:pt x="0" y="18811"/>
                  <a:pt x="0" y="21816"/>
                </a:cubicBezTo>
                <a:lnTo>
                  <a:pt x="0" y="114544"/>
                </a:lnTo>
                <a:cubicBezTo>
                  <a:pt x="0" y="117555"/>
                  <a:pt x="2988" y="120000"/>
                  <a:pt x="6666" y="120000"/>
                </a:cubicBezTo>
                <a:lnTo>
                  <a:pt x="113333" y="120000"/>
                </a:lnTo>
                <a:cubicBezTo>
                  <a:pt x="117011" y="120000"/>
                  <a:pt x="120000" y="117555"/>
                  <a:pt x="120000" y="114544"/>
                </a:cubicBezTo>
                <a:lnTo>
                  <a:pt x="120000" y="21816"/>
                </a:lnTo>
                <a:cubicBezTo>
                  <a:pt x="120000" y="18811"/>
                  <a:pt x="117011" y="16361"/>
                  <a:pt x="113333" y="16361"/>
                </a:cubicBezTo>
                <a:moveTo>
                  <a:pt x="23333" y="92727"/>
                </a:moveTo>
                <a:lnTo>
                  <a:pt x="83333" y="92727"/>
                </a:lnTo>
                <a:cubicBezTo>
                  <a:pt x="85172" y="92727"/>
                  <a:pt x="86666" y="91511"/>
                  <a:pt x="86666" y="90000"/>
                </a:cubicBezTo>
                <a:cubicBezTo>
                  <a:pt x="86666" y="88494"/>
                  <a:pt x="85172" y="87272"/>
                  <a:pt x="83333" y="87272"/>
                </a:cubicBezTo>
                <a:lnTo>
                  <a:pt x="23333" y="87272"/>
                </a:lnTo>
                <a:cubicBezTo>
                  <a:pt x="21494" y="87272"/>
                  <a:pt x="20000" y="88494"/>
                  <a:pt x="20000" y="90000"/>
                </a:cubicBezTo>
                <a:cubicBezTo>
                  <a:pt x="20000" y="91511"/>
                  <a:pt x="21494" y="92727"/>
                  <a:pt x="23333" y="92727"/>
                </a:cubicBezTo>
                <a:moveTo>
                  <a:pt x="23333" y="76361"/>
                </a:moveTo>
                <a:lnTo>
                  <a:pt x="96666" y="76361"/>
                </a:lnTo>
                <a:cubicBezTo>
                  <a:pt x="98505" y="76361"/>
                  <a:pt x="100000" y="75144"/>
                  <a:pt x="100000" y="73638"/>
                </a:cubicBezTo>
                <a:cubicBezTo>
                  <a:pt x="100000" y="72133"/>
                  <a:pt x="98505" y="70911"/>
                  <a:pt x="96666" y="70911"/>
                </a:cubicBezTo>
                <a:lnTo>
                  <a:pt x="23333" y="70911"/>
                </a:lnTo>
                <a:cubicBezTo>
                  <a:pt x="21494" y="70911"/>
                  <a:pt x="20000" y="72133"/>
                  <a:pt x="20000" y="73638"/>
                </a:cubicBezTo>
                <a:cubicBezTo>
                  <a:pt x="20000" y="75144"/>
                  <a:pt x="21494" y="76361"/>
                  <a:pt x="23333" y="76361"/>
                </a:cubicBezTo>
                <a:moveTo>
                  <a:pt x="23333" y="60000"/>
                </a:moveTo>
                <a:lnTo>
                  <a:pt x="63333" y="60000"/>
                </a:lnTo>
                <a:cubicBezTo>
                  <a:pt x="65172" y="60000"/>
                  <a:pt x="66666" y="58783"/>
                  <a:pt x="66666" y="57272"/>
                </a:cubicBezTo>
                <a:cubicBezTo>
                  <a:pt x="66666" y="55766"/>
                  <a:pt x="65172" y="54544"/>
                  <a:pt x="63333" y="54544"/>
                </a:cubicBezTo>
                <a:lnTo>
                  <a:pt x="23333" y="54544"/>
                </a:lnTo>
                <a:cubicBezTo>
                  <a:pt x="21494" y="54544"/>
                  <a:pt x="20000" y="55766"/>
                  <a:pt x="20000" y="57272"/>
                </a:cubicBezTo>
                <a:cubicBezTo>
                  <a:pt x="20000" y="58783"/>
                  <a:pt x="21494" y="60000"/>
                  <a:pt x="23333" y="60000"/>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19" name="Google Shape;219;p36"/>
          <p:cNvSpPr/>
          <p:nvPr/>
        </p:nvSpPr>
        <p:spPr>
          <a:xfrm>
            <a:off x="5212151" y="609589"/>
            <a:ext cx="418800" cy="342900"/>
          </a:xfrm>
          <a:custGeom>
            <a:rect b="b" l="l" r="r" t="t"/>
            <a:pathLst>
              <a:path extrusionOk="0" h="120000" w="120000">
                <a:moveTo>
                  <a:pt x="30000" y="33338"/>
                </a:moveTo>
                <a:lnTo>
                  <a:pt x="46361" y="33338"/>
                </a:lnTo>
                <a:cubicBezTo>
                  <a:pt x="47872" y="33338"/>
                  <a:pt x="49088" y="31844"/>
                  <a:pt x="49088" y="30000"/>
                </a:cubicBezTo>
                <a:cubicBezTo>
                  <a:pt x="49088" y="28161"/>
                  <a:pt x="47872" y="26666"/>
                  <a:pt x="46361" y="26666"/>
                </a:cubicBezTo>
                <a:lnTo>
                  <a:pt x="30000" y="26666"/>
                </a:lnTo>
                <a:cubicBezTo>
                  <a:pt x="28494" y="26666"/>
                  <a:pt x="27272" y="28161"/>
                  <a:pt x="27272" y="30000"/>
                </a:cubicBezTo>
                <a:cubicBezTo>
                  <a:pt x="27272" y="31844"/>
                  <a:pt x="28494" y="33338"/>
                  <a:pt x="30000" y="33338"/>
                </a:cubicBezTo>
                <a:moveTo>
                  <a:pt x="114544" y="113333"/>
                </a:moveTo>
                <a:lnTo>
                  <a:pt x="103638" y="113333"/>
                </a:lnTo>
                <a:lnTo>
                  <a:pt x="103638" y="100000"/>
                </a:lnTo>
                <a:cubicBezTo>
                  <a:pt x="105144" y="100000"/>
                  <a:pt x="106361" y="98511"/>
                  <a:pt x="106361" y="96666"/>
                </a:cubicBezTo>
                <a:cubicBezTo>
                  <a:pt x="106361" y="94827"/>
                  <a:pt x="105144" y="93338"/>
                  <a:pt x="103638" y="93338"/>
                </a:cubicBezTo>
                <a:lnTo>
                  <a:pt x="103638" y="20005"/>
                </a:lnTo>
                <a:lnTo>
                  <a:pt x="114544" y="20005"/>
                </a:lnTo>
                <a:cubicBezTo>
                  <a:pt x="114544" y="20005"/>
                  <a:pt x="114544" y="113333"/>
                  <a:pt x="114544" y="113333"/>
                </a:cubicBezTo>
                <a:close/>
                <a:moveTo>
                  <a:pt x="98183" y="93338"/>
                </a:moveTo>
                <a:cubicBezTo>
                  <a:pt x="96672" y="93338"/>
                  <a:pt x="95455" y="94827"/>
                  <a:pt x="95455" y="96666"/>
                </a:cubicBezTo>
                <a:cubicBezTo>
                  <a:pt x="95455" y="98511"/>
                  <a:pt x="96672" y="100000"/>
                  <a:pt x="98183" y="100000"/>
                </a:cubicBezTo>
                <a:lnTo>
                  <a:pt x="98183" y="113333"/>
                </a:lnTo>
                <a:lnTo>
                  <a:pt x="21816" y="113333"/>
                </a:lnTo>
                <a:lnTo>
                  <a:pt x="21816" y="100000"/>
                </a:lnTo>
                <a:cubicBezTo>
                  <a:pt x="23327" y="100000"/>
                  <a:pt x="24544" y="98511"/>
                  <a:pt x="24544" y="96666"/>
                </a:cubicBezTo>
                <a:cubicBezTo>
                  <a:pt x="24544" y="94827"/>
                  <a:pt x="23327" y="93338"/>
                  <a:pt x="21816" y="93338"/>
                </a:cubicBezTo>
                <a:lnTo>
                  <a:pt x="21816" y="20005"/>
                </a:lnTo>
                <a:lnTo>
                  <a:pt x="98183" y="20005"/>
                </a:lnTo>
                <a:cubicBezTo>
                  <a:pt x="98183" y="20005"/>
                  <a:pt x="98183" y="93338"/>
                  <a:pt x="98183" y="93338"/>
                </a:cubicBezTo>
                <a:close/>
                <a:moveTo>
                  <a:pt x="16361" y="93338"/>
                </a:moveTo>
                <a:cubicBezTo>
                  <a:pt x="14855" y="93338"/>
                  <a:pt x="13638" y="94827"/>
                  <a:pt x="13638" y="96666"/>
                </a:cubicBezTo>
                <a:cubicBezTo>
                  <a:pt x="13638" y="98511"/>
                  <a:pt x="14855" y="100000"/>
                  <a:pt x="16361" y="100000"/>
                </a:cubicBezTo>
                <a:lnTo>
                  <a:pt x="16361" y="113333"/>
                </a:lnTo>
                <a:lnTo>
                  <a:pt x="5455" y="113333"/>
                </a:lnTo>
                <a:lnTo>
                  <a:pt x="5455" y="20005"/>
                </a:lnTo>
                <a:lnTo>
                  <a:pt x="16361" y="20005"/>
                </a:lnTo>
                <a:cubicBezTo>
                  <a:pt x="16361" y="20005"/>
                  <a:pt x="16361" y="93338"/>
                  <a:pt x="16361" y="93338"/>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38" y="13333"/>
                  <a:pt x="0" y="16322"/>
                  <a:pt x="0" y="20005"/>
                </a:cubicBezTo>
                <a:lnTo>
                  <a:pt x="0" y="113333"/>
                </a:lnTo>
                <a:cubicBezTo>
                  <a:pt x="0" y="117016"/>
                  <a:pt x="2438" y="120000"/>
                  <a:pt x="5455" y="120000"/>
                </a:cubicBezTo>
                <a:lnTo>
                  <a:pt x="114544" y="120000"/>
                </a:lnTo>
                <a:cubicBezTo>
                  <a:pt x="117555" y="120000"/>
                  <a:pt x="120000" y="117016"/>
                  <a:pt x="120000" y="113333"/>
                </a:cubicBezTo>
                <a:lnTo>
                  <a:pt x="120000" y="20005"/>
                </a:lnTo>
                <a:cubicBezTo>
                  <a:pt x="120000" y="16322"/>
                  <a:pt x="117555" y="13333"/>
                  <a:pt x="114544" y="13333"/>
                </a:cubicBezTo>
                <a:moveTo>
                  <a:pt x="30000" y="46666"/>
                </a:moveTo>
                <a:lnTo>
                  <a:pt x="35455" y="46666"/>
                </a:lnTo>
                <a:cubicBezTo>
                  <a:pt x="36961" y="46666"/>
                  <a:pt x="38183" y="45177"/>
                  <a:pt x="38183" y="43333"/>
                </a:cubicBezTo>
                <a:cubicBezTo>
                  <a:pt x="38183" y="41494"/>
                  <a:pt x="36961" y="40000"/>
                  <a:pt x="35455" y="40000"/>
                </a:cubicBezTo>
                <a:lnTo>
                  <a:pt x="30000" y="40000"/>
                </a:lnTo>
                <a:cubicBezTo>
                  <a:pt x="28494" y="40000"/>
                  <a:pt x="27272" y="41494"/>
                  <a:pt x="27272" y="43333"/>
                </a:cubicBezTo>
                <a:cubicBezTo>
                  <a:pt x="27272" y="45177"/>
                  <a:pt x="28494" y="46666"/>
                  <a:pt x="30000" y="46666"/>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20" name="Google Shape;220;p36"/>
          <p:cNvSpPr/>
          <p:nvPr/>
        </p:nvSpPr>
        <p:spPr>
          <a:xfrm>
            <a:off x="6195113" y="571500"/>
            <a:ext cx="418800" cy="418800"/>
          </a:xfrm>
          <a:custGeom>
            <a:rect b="b" l="l" r="r" t="t"/>
            <a:pathLst>
              <a:path extrusionOk="0" h="120000" w="120000">
                <a:moveTo>
                  <a:pt x="60000" y="114550"/>
                </a:moveTo>
                <a:cubicBezTo>
                  <a:pt x="29872" y="114550"/>
                  <a:pt x="5455" y="90127"/>
                  <a:pt x="5455" y="60000"/>
                </a:cubicBezTo>
                <a:cubicBezTo>
                  <a:pt x="5455" y="29877"/>
                  <a:pt x="29872" y="5455"/>
                  <a:pt x="60000" y="5455"/>
                </a:cubicBezTo>
                <a:cubicBezTo>
                  <a:pt x="74088" y="5455"/>
                  <a:pt x="86877" y="10833"/>
                  <a:pt x="96538" y="19605"/>
                </a:cubicBezTo>
                <a:lnTo>
                  <a:pt x="58072" y="58072"/>
                </a:lnTo>
                <a:cubicBezTo>
                  <a:pt x="57577" y="58566"/>
                  <a:pt x="57272" y="59250"/>
                  <a:pt x="57272" y="60000"/>
                </a:cubicBezTo>
                <a:cubicBezTo>
                  <a:pt x="57272" y="61511"/>
                  <a:pt x="58494" y="62727"/>
                  <a:pt x="60000" y="62727"/>
                </a:cubicBezTo>
                <a:lnTo>
                  <a:pt x="114411" y="62727"/>
                </a:lnTo>
                <a:cubicBezTo>
                  <a:pt x="112977" y="91577"/>
                  <a:pt x="89205" y="114550"/>
                  <a:pt x="60000" y="114550"/>
                </a:cubicBezTo>
                <a:moveTo>
                  <a:pt x="114411" y="57272"/>
                </a:moveTo>
                <a:lnTo>
                  <a:pt x="66583" y="57272"/>
                </a:lnTo>
                <a:lnTo>
                  <a:pt x="100394" y="23461"/>
                </a:lnTo>
                <a:cubicBezTo>
                  <a:pt x="108561" y="32511"/>
                  <a:pt x="113761" y="44283"/>
                  <a:pt x="114411" y="57272"/>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21" name="Google Shape;221;p36"/>
          <p:cNvSpPr/>
          <p:nvPr/>
        </p:nvSpPr>
        <p:spPr>
          <a:xfrm>
            <a:off x="7178075" y="609589"/>
            <a:ext cx="418800" cy="342900"/>
          </a:xfrm>
          <a:custGeom>
            <a:rect b="b" l="l" r="r" t="t"/>
            <a:pathLst>
              <a:path extrusionOk="0" h="120000" w="120000">
                <a:moveTo>
                  <a:pt x="114544" y="113333"/>
                </a:moveTo>
                <a:lnTo>
                  <a:pt x="103638" y="113333"/>
                </a:lnTo>
                <a:lnTo>
                  <a:pt x="103638" y="6666"/>
                </a:lnTo>
                <a:lnTo>
                  <a:pt x="114544" y="6666"/>
                </a:lnTo>
                <a:cubicBezTo>
                  <a:pt x="114544" y="6666"/>
                  <a:pt x="114544" y="113333"/>
                  <a:pt x="114544" y="113333"/>
                </a:cubicBezTo>
                <a:close/>
                <a:moveTo>
                  <a:pt x="117272" y="0"/>
                </a:moveTo>
                <a:lnTo>
                  <a:pt x="100911" y="0"/>
                </a:lnTo>
                <a:cubicBezTo>
                  <a:pt x="99405" y="0"/>
                  <a:pt x="98183" y="1494"/>
                  <a:pt x="98183" y="3333"/>
                </a:cubicBezTo>
                <a:lnTo>
                  <a:pt x="98183" y="116666"/>
                </a:lnTo>
                <a:cubicBezTo>
                  <a:pt x="98183" y="118511"/>
                  <a:pt x="99405" y="120000"/>
                  <a:pt x="100911" y="120000"/>
                </a:cubicBezTo>
                <a:lnTo>
                  <a:pt x="117272" y="120000"/>
                </a:lnTo>
                <a:cubicBezTo>
                  <a:pt x="118777" y="120000"/>
                  <a:pt x="120000" y="118511"/>
                  <a:pt x="120000" y="116666"/>
                </a:cubicBezTo>
                <a:lnTo>
                  <a:pt x="120000" y="3333"/>
                </a:lnTo>
                <a:cubicBezTo>
                  <a:pt x="120000" y="1494"/>
                  <a:pt x="118777" y="0"/>
                  <a:pt x="117272" y="0"/>
                </a:cubicBezTo>
                <a:moveTo>
                  <a:pt x="49088" y="113333"/>
                </a:moveTo>
                <a:lnTo>
                  <a:pt x="38183" y="113333"/>
                </a:lnTo>
                <a:lnTo>
                  <a:pt x="38183" y="20000"/>
                </a:lnTo>
                <a:lnTo>
                  <a:pt x="49088" y="20000"/>
                </a:lnTo>
                <a:cubicBezTo>
                  <a:pt x="49088" y="20000"/>
                  <a:pt x="49088" y="113333"/>
                  <a:pt x="49088" y="113333"/>
                </a:cubicBezTo>
                <a:close/>
                <a:moveTo>
                  <a:pt x="51816" y="13333"/>
                </a:moveTo>
                <a:lnTo>
                  <a:pt x="35455" y="13333"/>
                </a:lnTo>
                <a:cubicBezTo>
                  <a:pt x="33950" y="13333"/>
                  <a:pt x="32727" y="14827"/>
                  <a:pt x="32727" y="16666"/>
                </a:cubicBezTo>
                <a:lnTo>
                  <a:pt x="32727" y="116666"/>
                </a:lnTo>
                <a:cubicBezTo>
                  <a:pt x="32727" y="118511"/>
                  <a:pt x="33950" y="120000"/>
                  <a:pt x="35455" y="120000"/>
                </a:cubicBezTo>
                <a:lnTo>
                  <a:pt x="51816" y="120000"/>
                </a:lnTo>
                <a:cubicBezTo>
                  <a:pt x="53322" y="120000"/>
                  <a:pt x="54544" y="118511"/>
                  <a:pt x="54544" y="116666"/>
                </a:cubicBezTo>
                <a:lnTo>
                  <a:pt x="54544" y="16666"/>
                </a:lnTo>
                <a:cubicBezTo>
                  <a:pt x="54544" y="14827"/>
                  <a:pt x="53322" y="13333"/>
                  <a:pt x="51816" y="13333"/>
                </a:cubicBezTo>
                <a:moveTo>
                  <a:pt x="81816" y="113333"/>
                </a:moveTo>
                <a:lnTo>
                  <a:pt x="70911" y="113333"/>
                </a:lnTo>
                <a:lnTo>
                  <a:pt x="70911" y="60000"/>
                </a:lnTo>
                <a:lnTo>
                  <a:pt x="81816" y="60000"/>
                </a:lnTo>
                <a:cubicBezTo>
                  <a:pt x="81816" y="60000"/>
                  <a:pt x="81816" y="113333"/>
                  <a:pt x="81816" y="113333"/>
                </a:cubicBezTo>
                <a:close/>
                <a:moveTo>
                  <a:pt x="84544" y="53333"/>
                </a:moveTo>
                <a:lnTo>
                  <a:pt x="68183" y="53333"/>
                </a:lnTo>
                <a:cubicBezTo>
                  <a:pt x="66677" y="53333"/>
                  <a:pt x="65455" y="54827"/>
                  <a:pt x="65455" y="56666"/>
                </a:cubicBezTo>
                <a:lnTo>
                  <a:pt x="65455" y="116666"/>
                </a:lnTo>
                <a:cubicBezTo>
                  <a:pt x="65455" y="118511"/>
                  <a:pt x="66677" y="120000"/>
                  <a:pt x="68183" y="120000"/>
                </a:cubicBezTo>
                <a:lnTo>
                  <a:pt x="84544" y="120000"/>
                </a:lnTo>
                <a:cubicBezTo>
                  <a:pt x="86050" y="120000"/>
                  <a:pt x="87272" y="118511"/>
                  <a:pt x="87272" y="116666"/>
                </a:cubicBezTo>
                <a:lnTo>
                  <a:pt x="87272" y="56666"/>
                </a:lnTo>
                <a:cubicBezTo>
                  <a:pt x="87272" y="54827"/>
                  <a:pt x="86050" y="53333"/>
                  <a:pt x="84544" y="53333"/>
                </a:cubicBezTo>
                <a:moveTo>
                  <a:pt x="16361" y="113333"/>
                </a:moveTo>
                <a:lnTo>
                  <a:pt x="5455" y="113333"/>
                </a:lnTo>
                <a:lnTo>
                  <a:pt x="5455" y="80000"/>
                </a:lnTo>
                <a:lnTo>
                  <a:pt x="16361" y="80000"/>
                </a:lnTo>
                <a:cubicBezTo>
                  <a:pt x="16361" y="80000"/>
                  <a:pt x="16361" y="113333"/>
                  <a:pt x="16361" y="113333"/>
                </a:cubicBezTo>
                <a:close/>
                <a:moveTo>
                  <a:pt x="19088" y="73333"/>
                </a:moveTo>
                <a:lnTo>
                  <a:pt x="2727" y="73333"/>
                </a:lnTo>
                <a:cubicBezTo>
                  <a:pt x="1222" y="73333"/>
                  <a:pt x="0" y="74827"/>
                  <a:pt x="0" y="76666"/>
                </a:cubicBezTo>
                <a:lnTo>
                  <a:pt x="0" y="116666"/>
                </a:lnTo>
                <a:cubicBezTo>
                  <a:pt x="0" y="118511"/>
                  <a:pt x="1222" y="120000"/>
                  <a:pt x="2727" y="120000"/>
                </a:cubicBezTo>
                <a:lnTo>
                  <a:pt x="19088" y="120000"/>
                </a:lnTo>
                <a:cubicBezTo>
                  <a:pt x="20594" y="120000"/>
                  <a:pt x="21816" y="118511"/>
                  <a:pt x="21816" y="116666"/>
                </a:cubicBezTo>
                <a:lnTo>
                  <a:pt x="21816" y="76666"/>
                </a:lnTo>
                <a:cubicBezTo>
                  <a:pt x="21816" y="74827"/>
                  <a:pt x="20594" y="73333"/>
                  <a:pt x="19088" y="73333"/>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22" name="Google Shape;222;p36"/>
          <p:cNvSpPr/>
          <p:nvPr/>
        </p:nvSpPr>
        <p:spPr>
          <a:xfrm>
            <a:off x="8161037" y="571500"/>
            <a:ext cx="418800" cy="418800"/>
          </a:xfrm>
          <a:custGeom>
            <a:rect b="b" l="l" r="r" t="t"/>
            <a:pathLst>
              <a:path extrusionOk="0" h="120000" w="120000">
                <a:moveTo>
                  <a:pt x="117272" y="40911"/>
                </a:moveTo>
                <a:cubicBezTo>
                  <a:pt x="115766" y="40911"/>
                  <a:pt x="114544" y="42133"/>
                  <a:pt x="114544" y="43638"/>
                </a:cubicBezTo>
                <a:lnTo>
                  <a:pt x="114544" y="103638"/>
                </a:lnTo>
                <a:cubicBezTo>
                  <a:pt x="114544" y="109661"/>
                  <a:pt x="109661" y="114544"/>
                  <a:pt x="103638" y="114544"/>
                </a:cubicBezTo>
                <a:lnTo>
                  <a:pt x="16361" y="114544"/>
                </a:lnTo>
                <a:cubicBezTo>
                  <a:pt x="10338" y="114544"/>
                  <a:pt x="5455" y="109661"/>
                  <a:pt x="5455" y="103638"/>
                </a:cubicBezTo>
                <a:lnTo>
                  <a:pt x="5455" y="16361"/>
                </a:lnTo>
                <a:cubicBezTo>
                  <a:pt x="5455" y="10338"/>
                  <a:pt x="10338" y="5455"/>
                  <a:pt x="16361" y="5455"/>
                </a:cubicBezTo>
                <a:lnTo>
                  <a:pt x="76361" y="5455"/>
                </a:lnTo>
                <a:cubicBezTo>
                  <a:pt x="77872" y="5455"/>
                  <a:pt x="79088" y="4233"/>
                  <a:pt x="79088" y="2727"/>
                </a:cubicBezTo>
                <a:cubicBezTo>
                  <a:pt x="79088" y="1222"/>
                  <a:pt x="77872" y="0"/>
                  <a:pt x="76361" y="0"/>
                </a:cubicBezTo>
                <a:lnTo>
                  <a:pt x="16361" y="0"/>
                </a:lnTo>
                <a:cubicBezTo>
                  <a:pt x="7322" y="0"/>
                  <a:pt x="0" y="7327"/>
                  <a:pt x="0" y="16361"/>
                </a:cubicBezTo>
                <a:lnTo>
                  <a:pt x="0" y="103638"/>
                </a:lnTo>
                <a:cubicBezTo>
                  <a:pt x="0" y="112677"/>
                  <a:pt x="7322" y="120000"/>
                  <a:pt x="16361" y="120000"/>
                </a:cubicBezTo>
                <a:lnTo>
                  <a:pt x="103638" y="120000"/>
                </a:lnTo>
                <a:cubicBezTo>
                  <a:pt x="112677" y="120000"/>
                  <a:pt x="120000" y="112677"/>
                  <a:pt x="120000" y="103638"/>
                </a:cubicBezTo>
                <a:lnTo>
                  <a:pt x="120000" y="43638"/>
                </a:lnTo>
                <a:cubicBezTo>
                  <a:pt x="120000" y="42133"/>
                  <a:pt x="118777" y="40911"/>
                  <a:pt x="117272" y="40911"/>
                </a:cubicBezTo>
                <a:moveTo>
                  <a:pt x="38922" y="70911"/>
                </a:moveTo>
                <a:lnTo>
                  <a:pt x="49088" y="70911"/>
                </a:lnTo>
                <a:lnTo>
                  <a:pt x="49088" y="81077"/>
                </a:lnTo>
                <a:lnTo>
                  <a:pt x="36816" y="83183"/>
                </a:lnTo>
                <a:cubicBezTo>
                  <a:pt x="36816" y="83183"/>
                  <a:pt x="38922" y="70911"/>
                  <a:pt x="38922" y="70911"/>
                </a:cubicBezTo>
                <a:close/>
                <a:moveTo>
                  <a:pt x="93194" y="15233"/>
                </a:moveTo>
                <a:lnTo>
                  <a:pt x="104766" y="26805"/>
                </a:lnTo>
                <a:lnTo>
                  <a:pt x="54544" y="77027"/>
                </a:lnTo>
                <a:lnTo>
                  <a:pt x="54544" y="65455"/>
                </a:lnTo>
                <a:lnTo>
                  <a:pt x="42977" y="65455"/>
                </a:lnTo>
                <a:cubicBezTo>
                  <a:pt x="42977" y="65455"/>
                  <a:pt x="93194" y="15233"/>
                  <a:pt x="93194" y="15233"/>
                </a:cubicBezTo>
                <a:close/>
                <a:moveTo>
                  <a:pt x="100577" y="7855"/>
                </a:moveTo>
                <a:cubicBezTo>
                  <a:pt x="102061" y="6372"/>
                  <a:pt x="104105" y="5455"/>
                  <a:pt x="106361" y="5455"/>
                </a:cubicBezTo>
                <a:cubicBezTo>
                  <a:pt x="110883" y="5455"/>
                  <a:pt x="114544" y="9122"/>
                  <a:pt x="114544" y="13638"/>
                </a:cubicBezTo>
                <a:cubicBezTo>
                  <a:pt x="114544" y="15894"/>
                  <a:pt x="113627" y="17944"/>
                  <a:pt x="112150" y="19422"/>
                </a:cubicBezTo>
                <a:lnTo>
                  <a:pt x="108622" y="22950"/>
                </a:lnTo>
                <a:lnTo>
                  <a:pt x="97050" y="11377"/>
                </a:lnTo>
                <a:cubicBezTo>
                  <a:pt x="97050" y="11377"/>
                  <a:pt x="100577" y="7855"/>
                  <a:pt x="100577" y="7855"/>
                </a:cubicBezTo>
                <a:close/>
                <a:moveTo>
                  <a:pt x="30000" y="90000"/>
                </a:moveTo>
                <a:lnTo>
                  <a:pt x="53277" y="86005"/>
                </a:lnTo>
                <a:lnTo>
                  <a:pt x="116005" y="23277"/>
                </a:lnTo>
                <a:cubicBezTo>
                  <a:pt x="118472" y="20811"/>
                  <a:pt x="120000" y="17405"/>
                  <a:pt x="120000" y="13638"/>
                </a:cubicBezTo>
                <a:cubicBezTo>
                  <a:pt x="120000" y="6105"/>
                  <a:pt x="113894" y="0"/>
                  <a:pt x="106361" y="0"/>
                </a:cubicBezTo>
                <a:cubicBezTo>
                  <a:pt x="102600" y="0"/>
                  <a:pt x="99188" y="1527"/>
                  <a:pt x="96722" y="3994"/>
                </a:cubicBezTo>
                <a:lnTo>
                  <a:pt x="33994" y="66722"/>
                </a:lnTo>
                <a:cubicBezTo>
                  <a:pt x="33994" y="66722"/>
                  <a:pt x="30000" y="90000"/>
                  <a:pt x="30000" y="90000"/>
                </a:cubicBezTo>
                <a:close/>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23" name="Google Shape;223;p36"/>
          <p:cNvSpPr/>
          <p:nvPr/>
        </p:nvSpPr>
        <p:spPr>
          <a:xfrm>
            <a:off x="7939106" y="3638656"/>
            <a:ext cx="418800" cy="381000"/>
          </a:xfrm>
          <a:custGeom>
            <a:rect b="b" l="l" r="r" t="t"/>
            <a:pathLst>
              <a:path extrusionOk="0" h="120000" w="12000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24" name="Google Shape;224;p36"/>
          <p:cNvSpPr/>
          <p:nvPr/>
        </p:nvSpPr>
        <p:spPr>
          <a:xfrm>
            <a:off x="537271" y="1636958"/>
            <a:ext cx="418800" cy="381000"/>
          </a:xfrm>
          <a:custGeom>
            <a:rect b="b" l="l" r="r" t="t"/>
            <a:pathLst>
              <a:path extrusionOk="0" h="120000" w="120000">
                <a:moveTo>
                  <a:pt x="109088" y="12005"/>
                </a:moveTo>
                <a:lnTo>
                  <a:pt x="76361" y="12005"/>
                </a:lnTo>
                <a:cubicBezTo>
                  <a:pt x="65455" y="12000"/>
                  <a:pt x="65455" y="0"/>
                  <a:pt x="54544" y="0"/>
                </a:cubicBezTo>
                <a:lnTo>
                  <a:pt x="32727" y="0"/>
                </a:lnTo>
                <a:cubicBezTo>
                  <a:pt x="26700" y="0"/>
                  <a:pt x="21816" y="5372"/>
                  <a:pt x="21816" y="12005"/>
                </a:cubicBezTo>
                <a:lnTo>
                  <a:pt x="21816" y="15000"/>
                </a:lnTo>
                <a:cubicBezTo>
                  <a:pt x="21816" y="16661"/>
                  <a:pt x="23038" y="18000"/>
                  <a:pt x="24544" y="18000"/>
                </a:cubicBezTo>
                <a:cubicBezTo>
                  <a:pt x="26055" y="18000"/>
                  <a:pt x="27272" y="16661"/>
                  <a:pt x="27272" y="15000"/>
                </a:cubicBezTo>
                <a:lnTo>
                  <a:pt x="27272" y="12005"/>
                </a:lnTo>
                <a:cubicBezTo>
                  <a:pt x="27272" y="8688"/>
                  <a:pt x="29711" y="6000"/>
                  <a:pt x="32727" y="6000"/>
                </a:cubicBezTo>
                <a:lnTo>
                  <a:pt x="54544" y="6000"/>
                </a:lnTo>
                <a:cubicBezTo>
                  <a:pt x="62727" y="6000"/>
                  <a:pt x="62727" y="17994"/>
                  <a:pt x="76355" y="18000"/>
                </a:cubicBezTo>
                <a:lnTo>
                  <a:pt x="109088" y="18000"/>
                </a:lnTo>
                <a:cubicBezTo>
                  <a:pt x="112100" y="18000"/>
                  <a:pt x="114544" y="20688"/>
                  <a:pt x="114544" y="24005"/>
                </a:cubicBezTo>
                <a:lnTo>
                  <a:pt x="114544" y="84000"/>
                </a:lnTo>
                <a:cubicBezTo>
                  <a:pt x="114544" y="87316"/>
                  <a:pt x="112100" y="90000"/>
                  <a:pt x="109088" y="90000"/>
                </a:cubicBezTo>
                <a:lnTo>
                  <a:pt x="106361" y="90000"/>
                </a:lnTo>
                <a:cubicBezTo>
                  <a:pt x="104855" y="90000"/>
                  <a:pt x="103638" y="91344"/>
                  <a:pt x="103638" y="93000"/>
                </a:cubicBezTo>
                <a:cubicBezTo>
                  <a:pt x="103638" y="94661"/>
                  <a:pt x="104855" y="96000"/>
                  <a:pt x="106361" y="96000"/>
                </a:cubicBezTo>
                <a:lnTo>
                  <a:pt x="109088" y="96000"/>
                </a:lnTo>
                <a:cubicBezTo>
                  <a:pt x="115116" y="96000"/>
                  <a:pt x="120000" y="90633"/>
                  <a:pt x="120000" y="84000"/>
                </a:cubicBezTo>
                <a:lnTo>
                  <a:pt x="120000" y="24005"/>
                </a:lnTo>
                <a:cubicBezTo>
                  <a:pt x="120000" y="17372"/>
                  <a:pt x="115116" y="12005"/>
                  <a:pt x="109088" y="12005"/>
                </a:cubicBezTo>
                <a:moveTo>
                  <a:pt x="92727" y="54000"/>
                </a:moveTo>
                <a:lnTo>
                  <a:pt x="5455" y="54000"/>
                </a:lnTo>
                <a:lnTo>
                  <a:pt x="5455" y="36005"/>
                </a:lnTo>
                <a:cubicBezTo>
                  <a:pt x="5455" y="32688"/>
                  <a:pt x="7894" y="30000"/>
                  <a:pt x="10911" y="30000"/>
                </a:cubicBezTo>
                <a:lnTo>
                  <a:pt x="32727" y="30000"/>
                </a:lnTo>
                <a:cubicBezTo>
                  <a:pt x="40911" y="30000"/>
                  <a:pt x="40911" y="42000"/>
                  <a:pt x="54544" y="42000"/>
                </a:cubicBezTo>
                <a:lnTo>
                  <a:pt x="87272" y="42000"/>
                </a:lnTo>
                <a:cubicBezTo>
                  <a:pt x="90283" y="42000"/>
                  <a:pt x="92727" y="44688"/>
                  <a:pt x="92727" y="48005"/>
                </a:cubicBezTo>
                <a:cubicBezTo>
                  <a:pt x="92727" y="48005"/>
                  <a:pt x="92727" y="54000"/>
                  <a:pt x="92727" y="54000"/>
                </a:cubicBezTo>
                <a:close/>
                <a:moveTo>
                  <a:pt x="92727" y="108000"/>
                </a:moveTo>
                <a:cubicBezTo>
                  <a:pt x="92727" y="111316"/>
                  <a:pt x="90283" y="114000"/>
                  <a:pt x="87272" y="114000"/>
                </a:cubicBezTo>
                <a:lnTo>
                  <a:pt x="10911" y="114000"/>
                </a:lnTo>
                <a:cubicBezTo>
                  <a:pt x="7894" y="114000"/>
                  <a:pt x="5455" y="111316"/>
                  <a:pt x="5455" y="108000"/>
                </a:cubicBezTo>
                <a:lnTo>
                  <a:pt x="5455" y="60005"/>
                </a:lnTo>
                <a:lnTo>
                  <a:pt x="92727" y="60005"/>
                </a:lnTo>
                <a:cubicBezTo>
                  <a:pt x="92727" y="60005"/>
                  <a:pt x="92727" y="108000"/>
                  <a:pt x="92727" y="108000"/>
                </a:cubicBezTo>
                <a:close/>
                <a:moveTo>
                  <a:pt x="87272" y="36005"/>
                </a:moveTo>
                <a:lnTo>
                  <a:pt x="54544" y="36005"/>
                </a:lnTo>
                <a:cubicBezTo>
                  <a:pt x="43638" y="36000"/>
                  <a:pt x="43638" y="24000"/>
                  <a:pt x="32727" y="24000"/>
                </a:cubicBezTo>
                <a:lnTo>
                  <a:pt x="10911" y="24000"/>
                </a:lnTo>
                <a:cubicBezTo>
                  <a:pt x="4883" y="24000"/>
                  <a:pt x="0" y="29372"/>
                  <a:pt x="0" y="36005"/>
                </a:cubicBezTo>
                <a:lnTo>
                  <a:pt x="0" y="108000"/>
                </a:lnTo>
                <a:cubicBezTo>
                  <a:pt x="0" y="114633"/>
                  <a:pt x="4883" y="120000"/>
                  <a:pt x="10911" y="120000"/>
                </a:cubicBezTo>
                <a:lnTo>
                  <a:pt x="87272" y="120000"/>
                </a:lnTo>
                <a:cubicBezTo>
                  <a:pt x="93300" y="120000"/>
                  <a:pt x="98183" y="114633"/>
                  <a:pt x="98183" y="108000"/>
                </a:cubicBezTo>
                <a:lnTo>
                  <a:pt x="98183" y="48005"/>
                </a:lnTo>
                <a:cubicBezTo>
                  <a:pt x="98183" y="41372"/>
                  <a:pt x="93300" y="36005"/>
                  <a:pt x="87272" y="36005"/>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25" name="Google Shape;225;p36"/>
          <p:cNvSpPr/>
          <p:nvPr/>
        </p:nvSpPr>
        <p:spPr>
          <a:xfrm>
            <a:off x="1493534" y="1617914"/>
            <a:ext cx="418800" cy="418800"/>
          </a:xfrm>
          <a:custGeom>
            <a:rect b="b" l="l" r="r" t="t"/>
            <a:pathLst>
              <a:path extrusionOk="0" h="120000" w="120000">
                <a:moveTo>
                  <a:pt x="54544" y="60000"/>
                </a:moveTo>
                <a:lnTo>
                  <a:pt x="65455" y="60000"/>
                </a:lnTo>
                <a:lnTo>
                  <a:pt x="65455" y="70911"/>
                </a:lnTo>
                <a:lnTo>
                  <a:pt x="54544" y="70911"/>
                </a:lnTo>
                <a:cubicBezTo>
                  <a:pt x="54544" y="70911"/>
                  <a:pt x="54544" y="60000"/>
                  <a:pt x="54544" y="60000"/>
                </a:cubicBezTo>
                <a:close/>
                <a:moveTo>
                  <a:pt x="51816" y="76361"/>
                </a:moveTo>
                <a:lnTo>
                  <a:pt x="68183" y="76361"/>
                </a:lnTo>
                <a:cubicBezTo>
                  <a:pt x="69688" y="76361"/>
                  <a:pt x="70911" y="75144"/>
                  <a:pt x="70911" y="73638"/>
                </a:cubicBezTo>
                <a:lnTo>
                  <a:pt x="70911" y="57272"/>
                </a:lnTo>
                <a:cubicBezTo>
                  <a:pt x="70911" y="55766"/>
                  <a:pt x="69688" y="54544"/>
                  <a:pt x="68183" y="54544"/>
                </a:cubicBezTo>
                <a:lnTo>
                  <a:pt x="51816" y="54544"/>
                </a:lnTo>
                <a:cubicBezTo>
                  <a:pt x="50311" y="54544"/>
                  <a:pt x="49088" y="55766"/>
                  <a:pt x="49088" y="57272"/>
                </a:cubicBezTo>
                <a:lnTo>
                  <a:pt x="49088" y="73638"/>
                </a:lnTo>
                <a:cubicBezTo>
                  <a:pt x="49088" y="75144"/>
                  <a:pt x="50311" y="76361"/>
                  <a:pt x="51816" y="76361"/>
                </a:cubicBezTo>
                <a:moveTo>
                  <a:pt x="81816" y="87272"/>
                </a:moveTo>
                <a:lnTo>
                  <a:pt x="92727" y="87272"/>
                </a:lnTo>
                <a:lnTo>
                  <a:pt x="92727" y="98183"/>
                </a:lnTo>
                <a:lnTo>
                  <a:pt x="81816" y="98183"/>
                </a:lnTo>
                <a:cubicBezTo>
                  <a:pt x="81816" y="98183"/>
                  <a:pt x="81816" y="87272"/>
                  <a:pt x="81816" y="87272"/>
                </a:cubicBezTo>
                <a:close/>
                <a:moveTo>
                  <a:pt x="79088" y="103638"/>
                </a:moveTo>
                <a:lnTo>
                  <a:pt x="95455" y="103638"/>
                </a:lnTo>
                <a:cubicBezTo>
                  <a:pt x="96961" y="103638"/>
                  <a:pt x="98183" y="102416"/>
                  <a:pt x="98183" y="100911"/>
                </a:cubicBezTo>
                <a:lnTo>
                  <a:pt x="98183" y="84544"/>
                </a:lnTo>
                <a:cubicBezTo>
                  <a:pt x="98183" y="83038"/>
                  <a:pt x="96961" y="81816"/>
                  <a:pt x="95455" y="81816"/>
                </a:cubicBezTo>
                <a:lnTo>
                  <a:pt x="79088" y="81816"/>
                </a:lnTo>
                <a:cubicBezTo>
                  <a:pt x="77583" y="81816"/>
                  <a:pt x="76361" y="83038"/>
                  <a:pt x="76361" y="84544"/>
                </a:cubicBezTo>
                <a:lnTo>
                  <a:pt x="76361" y="100911"/>
                </a:lnTo>
                <a:cubicBezTo>
                  <a:pt x="76361" y="102416"/>
                  <a:pt x="77583" y="103638"/>
                  <a:pt x="79088" y="103638"/>
                </a:cubicBezTo>
                <a:moveTo>
                  <a:pt x="54544" y="32727"/>
                </a:moveTo>
                <a:lnTo>
                  <a:pt x="65455" y="32727"/>
                </a:lnTo>
                <a:lnTo>
                  <a:pt x="65455" y="43638"/>
                </a:lnTo>
                <a:lnTo>
                  <a:pt x="54544" y="43638"/>
                </a:lnTo>
                <a:cubicBezTo>
                  <a:pt x="54544" y="43638"/>
                  <a:pt x="54544" y="32727"/>
                  <a:pt x="54544" y="32727"/>
                </a:cubicBezTo>
                <a:close/>
                <a:moveTo>
                  <a:pt x="51816" y="49088"/>
                </a:moveTo>
                <a:lnTo>
                  <a:pt x="68183" y="49088"/>
                </a:lnTo>
                <a:cubicBezTo>
                  <a:pt x="69688" y="49088"/>
                  <a:pt x="70911" y="47872"/>
                  <a:pt x="70911" y="46361"/>
                </a:cubicBezTo>
                <a:lnTo>
                  <a:pt x="70911" y="30000"/>
                </a:lnTo>
                <a:cubicBezTo>
                  <a:pt x="70911" y="28494"/>
                  <a:pt x="69688" y="27272"/>
                  <a:pt x="68183" y="27272"/>
                </a:cubicBezTo>
                <a:lnTo>
                  <a:pt x="51816" y="27272"/>
                </a:lnTo>
                <a:cubicBezTo>
                  <a:pt x="50311" y="27272"/>
                  <a:pt x="49088" y="28494"/>
                  <a:pt x="49088" y="30000"/>
                </a:cubicBezTo>
                <a:lnTo>
                  <a:pt x="49088" y="46361"/>
                </a:lnTo>
                <a:cubicBezTo>
                  <a:pt x="49088" y="47872"/>
                  <a:pt x="50311" y="49088"/>
                  <a:pt x="51816" y="49088"/>
                </a:cubicBezTo>
                <a:moveTo>
                  <a:pt x="27272" y="87272"/>
                </a:moveTo>
                <a:lnTo>
                  <a:pt x="38183" y="87272"/>
                </a:lnTo>
                <a:lnTo>
                  <a:pt x="38183" y="98183"/>
                </a:lnTo>
                <a:lnTo>
                  <a:pt x="27272" y="98183"/>
                </a:lnTo>
                <a:cubicBezTo>
                  <a:pt x="27272" y="98183"/>
                  <a:pt x="27272" y="87272"/>
                  <a:pt x="27272" y="87272"/>
                </a:cubicBezTo>
                <a:close/>
                <a:moveTo>
                  <a:pt x="24544" y="103638"/>
                </a:moveTo>
                <a:lnTo>
                  <a:pt x="40911" y="103638"/>
                </a:lnTo>
                <a:cubicBezTo>
                  <a:pt x="42416" y="103638"/>
                  <a:pt x="43638" y="102416"/>
                  <a:pt x="43638" y="100911"/>
                </a:cubicBezTo>
                <a:lnTo>
                  <a:pt x="43638" y="84544"/>
                </a:lnTo>
                <a:cubicBezTo>
                  <a:pt x="43638" y="83038"/>
                  <a:pt x="42416" y="81816"/>
                  <a:pt x="40911" y="81816"/>
                </a:cubicBezTo>
                <a:lnTo>
                  <a:pt x="24544" y="81816"/>
                </a:lnTo>
                <a:cubicBezTo>
                  <a:pt x="23038" y="81816"/>
                  <a:pt x="21816" y="83038"/>
                  <a:pt x="21816" y="84544"/>
                </a:cubicBezTo>
                <a:lnTo>
                  <a:pt x="21816" y="100911"/>
                </a:lnTo>
                <a:cubicBezTo>
                  <a:pt x="21816" y="102416"/>
                  <a:pt x="23038" y="103638"/>
                  <a:pt x="24544" y="103638"/>
                </a:cubicBezTo>
                <a:moveTo>
                  <a:pt x="81816" y="60000"/>
                </a:moveTo>
                <a:lnTo>
                  <a:pt x="92727" y="60000"/>
                </a:lnTo>
                <a:lnTo>
                  <a:pt x="92727" y="70911"/>
                </a:lnTo>
                <a:lnTo>
                  <a:pt x="81816" y="70911"/>
                </a:lnTo>
                <a:cubicBezTo>
                  <a:pt x="81816" y="70911"/>
                  <a:pt x="81816" y="60000"/>
                  <a:pt x="81816" y="60000"/>
                </a:cubicBezTo>
                <a:close/>
                <a:moveTo>
                  <a:pt x="79088" y="76361"/>
                </a:moveTo>
                <a:lnTo>
                  <a:pt x="95455" y="76361"/>
                </a:lnTo>
                <a:cubicBezTo>
                  <a:pt x="96961" y="76361"/>
                  <a:pt x="98183" y="75144"/>
                  <a:pt x="98183" y="73638"/>
                </a:cubicBezTo>
                <a:lnTo>
                  <a:pt x="98183" y="57272"/>
                </a:lnTo>
                <a:cubicBezTo>
                  <a:pt x="98183" y="55766"/>
                  <a:pt x="96961" y="54544"/>
                  <a:pt x="95455" y="54544"/>
                </a:cubicBezTo>
                <a:lnTo>
                  <a:pt x="79088" y="54544"/>
                </a:lnTo>
                <a:cubicBezTo>
                  <a:pt x="77583" y="54544"/>
                  <a:pt x="76361" y="55766"/>
                  <a:pt x="76361" y="57272"/>
                </a:cubicBezTo>
                <a:lnTo>
                  <a:pt x="76361" y="73638"/>
                </a:lnTo>
                <a:cubicBezTo>
                  <a:pt x="76361" y="75144"/>
                  <a:pt x="77583" y="76361"/>
                  <a:pt x="79088" y="76361"/>
                </a:cubicBezTo>
                <a:moveTo>
                  <a:pt x="27272" y="60000"/>
                </a:moveTo>
                <a:lnTo>
                  <a:pt x="38183" y="60000"/>
                </a:lnTo>
                <a:lnTo>
                  <a:pt x="38183" y="70911"/>
                </a:lnTo>
                <a:lnTo>
                  <a:pt x="27272" y="70911"/>
                </a:lnTo>
                <a:cubicBezTo>
                  <a:pt x="27272" y="70911"/>
                  <a:pt x="27272" y="60000"/>
                  <a:pt x="27272" y="60000"/>
                </a:cubicBezTo>
                <a:close/>
                <a:moveTo>
                  <a:pt x="24544" y="76361"/>
                </a:moveTo>
                <a:lnTo>
                  <a:pt x="40911" y="76361"/>
                </a:lnTo>
                <a:cubicBezTo>
                  <a:pt x="42416" y="76361"/>
                  <a:pt x="43638" y="75144"/>
                  <a:pt x="43638" y="73638"/>
                </a:cubicBezTo>
                <a:lnTo>
                  <a:pt x="43638" y="57272"/>
                </a:lnTo>
                <a:cubicBezTo>
                  <a:pt x="43638" y="55766"/>
                  <a:pt x="42416" y="54544"/>
                  <a:pt x="40911" y="54544"/>
                </a:cubicBezTo>
                <a:lnTo>
                  <a:pt x="24544" y="54544"/>
                </a:lnTo>
                <a:cubicBezTo>
                  <a:pt x="23038" y="54544"/>
                  <a:pt x="21816" y="55766"/>
                  <a:pt x="21816" y="57272"/>
                </a:cubicBezTo>
                <a:lnTo>
                  <a:pt x="21816" y="73638"/>
                </a:lnTo>
                <a:cubicBezTo>
                  <a:pt x="21816" y="75144"/>
                  <a:pt x="23038" y="76361"/>
                  <a:pt x="24544" y="76361"/>
                </a:cubicBezTo>
                <a:moveTo>
                  <a:pt x="27272" y="32727"/>
                </a:moveTo>
                <a:lnTo>
                  <a:pt x="38183" y="32727"/>
                </a:lnTo>
                <a:lnTo>
                  <a:pt x="38183" y="43638"/>
                </a:lnTo>
                <a:lnTo>
                  <a:pt x="27272" y="43638"/>
                </a:lnTo>
                <a:cubicBezTo>
                  <a:pt x="27272" y="43638"/>
                  <a:pt x="27272" y="32727"/>
                  <a:pt x="27272" y="32727"/>
                </a:cubicBezTo>
                <a:close/>
                <a:moveTo>
                  <a:pt x="24544" y="49088"/>
                </a:moveTo>
                <a:lnTo>
                  <a:pt x="40911" y="49088"/>
                </a:lnTo>
                <a:cubicBezTo>
                  <a:pt x="42416" y="49088"/>
                  <a:pt x="43638" y="47872"/>
                  <a:pt x="43638" y="46361"/>
                </a:cubicBezTo>
                <a:lnTo>
                  <a:pt x="43638" y="30000"/>
                </a:lnTo>
                <a:cubicBezTo>
                  <a:pt x="43638" y="28494"/>
                  <a:pt x="42416" y="27272"/>
                  <a:pt x="40911" y="27272"/>
                </a:cubicBezTo>
                <a:lnTo>
                  <a:pt x="24544" y="27272"/>
                </a:lnTo>
                <a:cubicBezTo>
                  <a:pt x="23038" y="27272"/>
                  <a:pt x="21816" y="28494"/>
                  <a:pt x="21816" y="30000"/>
                </a:cubicBezTo>
                <a:lnTo>
                  <a:pt x="21816" y="46361"/>
                </a:lnTo>
                <a:cubicBezTo>
                  <a:pt x="21816" y="47872"/>
                  <a:pt x="23038" y="49088"/>
                  <a:pt x="24544" y="49088"/>
                </a:cubicBezTo>
                <a:moveTo>
                  <a:pt x="81816" y="32727"/>
                </a:moveTo>
                <a:lnTo>
                  <a:pt x="92727" y="32727"/>
                </a:lnTo>
                <a:lnTo>
                  <a:pt x="92727" y="43638"/>
                </a:lnTo>
                <a:lnTo>
                  <a:pt x="81816" y="43638"/>
                </a:lnTo>
                <a:cubicBezTo>
                  <a:pt x="81816" y="43638"/>
                  <a:pt x="81816" y="32727"/>
                  <a:pt x="81816" y="32727"/>
                </a:cubicBezTo>
                <a:close/>
                <a:moveTo>
                  <a:pt x="79088" y="49088"/>
                </a:moveTo>
                <a:lnTo>
                  <a:pt x="95455" y="49088"/>
                </a:lnTo>
                <a:cubicBezTo>
                  <a:pt x="96961" y="49088"/>
                  <a:pt x="98183" y="47872"/>
                  <a:pt x="98183" y="46361"/>
                </a:cubicBezTo>
                <a:lnTo>
                  <a:pt x="98183" y="30000"/>
                </a:lnTo>
                <a:cubicBezTo>
                  <a:pt x="98183" y="28494"/>
                  <a:pt x="96961" y="27272"/>
                  <a:pt x="95455" y="27272"/>
                </a:cubicBezTo>
                <a:lnTo>
                  <a:pt x="79088" y="27272"/>
                </a:lnTo>
                <a:cubicBezTo>
                  <a:pt x="77583" y="27272"/>
                  <a:pt x="76361" y="28494"/>
                  <a:pt x="76361" y="30000"/>
                </a:cubicBezTo>
                <a:lnTo>
                  <a:pt x="76361" y="46361"/>
                </a:lnTo>
                <a:cubicBezTo>
                  <a:pt x="76361" y="47872"/>
                  <a:pt x="77583" y="49088"/>
                  <a:pt x="79088" y="49088"/>
                </a:cubicBezTo>
                <a:moveTo>
                  <a:pt x="109088" y="10911"/>
                </a:moveTo>
                <a:lnTo>
                  <a:pt x="10911" y="10911"/>
                </a:lnTo>
                <a:lnTo>
                  <a:pt x="10911" y="5455"/>
                </a:lnTo>
                <a:lnTo>
                  <a:pt x="109088" y="5455"/>
                </a:lnTo>
                <a:cubicBezTo>
                  <a:pt x="109088" y="5455"/>
                  <a:pt x="109088" y="10911"/>
                  <a:pt x="109088" y="10911"/>
                </a:cubicBezTo>
                <a:close/>
                <a:moveTo>
                  <a:pt x="109088" y="114544"/>
                </a:moveTo>
                <a:lnTo>
                  <a:pt x="70911" y="114544"/>
                </a:lnTo>
                <a:lnTo>
                  <a:pt x="70911" y="84544"/>
                </a:lnTo>
                <a:cubicBezTo>
                  <a:pt x="70911" y="83038"/>
                  <a:pt x="69688" y="81816"/>
                  <a:pt x="68183" y="81816"/>
                </a:cubicBezTo>
                <a:lnTo>
                  <a:pt x="51816" y="81816"/>
                </a:lnTo>
                <a:cubicBezTo>
                  <a:pt x="50311" y="81816"/>
                  <a:pt x="49088" y="83038"/>
                  <a:pt x="49088" y="84544"/>
                </a:cubicBezTo>
                <a:lnTo>
                  <a:pt x="49088" y="114544"/>
                </a:lnTo>
                <a:lnTo>
                  <a:pt x="10911" y="114544"/>
                </a:lnTo>
                <a:lnTo>
                  <a:pt x="10911" y="16361"/>
                </a:lnTo>
                <a:lnTo>
                  <a:pt x="109088" y="16361"/>
                </a:lnTo>
                <a:cubicBezTo>
                  <a:pt x="109088" y="16361"/>
                  <a:pt x="109088" y="114544"/>
                  <a:pt x="109088" y="114544"/>
                </a:cubicBezTo>
                <a:close/>
                <a:moveTo>
                  <a:pt x="65455" y="114544"/>
                </a:moveTo>
                <a:lnTo>
                  <a:pt x="54544" y="114544"/>
                </a:lnTo>
                <a:lnTo>
                  <a:pt x="54544" y="87272"/>
                </a:lnTo>
                <a:lnTo>
                  <a:pt x="65455" y="87272"/>
                </a:lnTo>
                <a:cubicBezTo>
                  <a:pt x="65455" y="87272"/>
                  <a:pt x="65455" y="114544"/>
                  <a:pt x="65455" y="114544"/>
                </a:cubicBezTo>
                <a:close/>
                <a:moveTo>
                  <a:pt x="117272" y="10911"/>
                </a:moveTo>
                <a:lnTo>
                  <a:pt x="114544" y="10911"/>
                </a:lnTo>
                <a:lnTo>
                  <a:pt x="114544" y="2727"/>
                </a:lnTo>
                <a:cubicBezTo>
                  <a:pt x="114544" y="1222"/>
                  <a:pt x="113327" y="0"/>
                  <a:pt x="111816" y="0"/>
                </a:cubicBezTo>
                <a:lnTo>
                  <a:pt x="8183" y="0"/>
                </a:lnTo>
                <a:cubicBezTo>
                  <a:pt x="6672" y="0"/>
                  <a:pt x="5455" y="1222"/>
                  <a:pt x="5455" y="2727"/>
                </a:cubicBezTo>
                <a:lnTo>
                  <a:pt x="5455" y="10911"/>
                </a:lnTo>
                <a:lnTo>
                  <a:pt x="2727" y="10911"/>
                </a:lnTo>
                <a:cubicBezTo>
                  <a:pt x="1222" y="10911"/>
                  <a:pt x="0" y="12133"/>
                  <a:pt x="0" y="13638"/>
                </a:cubicBezTo>
                <a:cubicBezTo>
                  <a:pt x="0" y="15144"/>
                  <a:pt x="1222" y="16361"/>
                  <a:pt x="2727" y="16361"/>
                </a:cubicBezTo>
                <a:lnTo>
                  <a:pt x="5455" y="16361"/>
                </a:lnTo>
                <a:lnTo>
                  <a:pt x="5455" y="117272"/>
                </a:lnTo>
                <a:cubicBezTo>
                  <a:pt x="5455" y="118783"/>
                  <a:pt x="6672" y="120000"/>
                  <a:pt x="8183" y="120000"/>
                </a:cubicBezTo>
                <a:lnTo>
                  <a:pt x="111816" y="120000"/>
                </a:lnTo>
                <a:cubicBezTo>
                  <a:pt x="113327" y="120000"/>
                  <a:pt x="114544" y="118783"/>
                  <a:pt x="114544" y="117272"/>
                </a:cubicBezTo>
                <a:lnTo>
                  <a:pt x="114544" y="16361"/>
                </a:lnTo>
                <a:lnTo>
                  <a:pt x="117272" y="16361"/>
                </a:lnTo>
                <a:cubicBezTo>
                  <a:pt x="118777" y="16361"/>
                  <a:pt x="120000" y="15144"/>
                  <a:pt x="120000" y="13638"/>
                </a:cubicBezTo>
                <a:cubicBezTo>
                  <a:pt x="120000" y="12133"/>
                  <a:pt x="118777" y="10911"/>
                  <a:pt x="117272" y="10911"/>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26" name="Google Shape;226;p36"/>
          <p:cNvSpPr/>
          <p:nvPr/>
        </p:nvSpPr>
        <p:spPr>
          <a:xfrm>
            <a:off x="2449797" y="1617904"/>
            <a:ext cx="418800" cy="418800"/>
          </a:xfrm>
          <a:custGeom>
            <a:rect b="b" l="l" r="r" t="t"/>
            <a:pathLst>
              <a:path extrusionOk="0" h="120000" w="120000">
                <a:moveTo>
                  <a:pt x="14437" y="101711"/>
                </a:moveTo>
                <a:cubicBezTo>
                  <a:pt x="13941" y="102205"/>
                  <a:pt x="13636" y="102888"/>
                  <a:pt x="13636" y="103638"/>
                </a:cubicBezTo>
                <a:cubicBezTo>
                  <a:pt x="13636" y="105144"/>
                  <a:pt x="14860" y="106366"/>
                  <a:pt x="16366" y="106366"/>
                </a:cubicBezTo>
                <a:cubicBezTo>
                  <a:pt x="17871" y="106366"/>
                  <a:pt x="19090" y="105144"/>
                  <a:pt x="19090" y="103638"/>
                </a:cubicBezTo>
                <a:cubicBezTo>
                  <a:pt x="19090" y="102133"/>
                  <a:pt x="17871" y="100911"/>
                  <a:pt x="16366" y="100911"/>
                </a:cubicBezTo>
                <a:cubicBezTo>
                  <a:pt x="15610" y="100911"/>
                  <a:pt x="14928" y="101216"/>
                  <a:pt x="14437" y="101711"/>
                </a:cubicBezTo>
                <a:moveTo>
                  <a:pt x="115606" y="23772"/>
                </a:moveTo>
                <a:lnTo>
                  <a:pt x="113305" y="26066"/>
                </a:lnTo>
                <a:lnTo>
                  <a:pt x="113288" y="26044"/>
                </a:lnTo>
                <a:lnTo>
                  <a:pt x="99652" y="39683"/>
                </a:lnTo>
                <a:lnTo>
                  <a:pt x="99618" y="39650"/>
                </a:lnTo>
                <a:cubicBezTo>
                  <a:pt x="97153" y="42111"/>
                  <a:pt x="93753" y="43627"/>
                  <a:pt x="89997" y="43627"/>
                </a:cubicBezTo>
                <a:cubicBezTo>
                  <a:pt x="82473" y="43627"/>
                  <a:pt x="76377" y="37527"/>
                  <a:pt x="76377" y="30005"/>
                </a:cubicBezTo>
                <a:cubicBezTo>
                  <a:pt x="76377" y="26250"/>
                  <a:pt x="77900" y="22850"/>
                  <a:pt x="80353" y="20388"/>
                </a:cubicBezTo>
                <a:lnTo>
                  <a:pt x="76490" y="16527"/>
                </a:lnTo>
                <a:cubicBezTo>
                  <a:pt x="73038" y="19977"/>
                  <a:pt x="70895" y="24733"/>
                  <a:pt x="70895" y="30005"/>
                </a:cubicBezTo>
                <a:cubicBezTo>
                  <a:pt x="70895" y="40555"/>
                  <a:pt x="79445" y="49111"/>
                  <a:pt x="89997" y="49111"/>
                </a:cubicBezTo>
                <a:cubicBezTo>
                  <a:pt x="95270" y="49111"/>
                  <a:pt x="100030" y="46966"/>
                  <a:pt x="103475" y="43511"/>
                </a:cubicBezTo>
                <a:lnTo>
                  <a:pt x="103504" y="43538"/>
                </a:lnTo>
                <a:lnTo>
                  <a:pt x="113649" y="33394"/>
                </a:lnTo>
                <a:cubicBezTo>
                  <a:pt x="115702" y="40933"/>
                  <a:pt x="114726" y="48166"/>
                  <a:pt x="110198" y="52805"/>
                </a:cubicBezTo>
                <a:lnTo>
                  <a:pt x="95574" y="67766"/>
                </a:lnTo>
                <a:cubicBezTo>
                  <a:pt x="93646" y="69738"/>
                  <a:pt x="90820" y="70922"/>
                  <a:pt x="88034" y="70922"/>
                </a:cubicBezTo>
                <a:cubicBezTo>
                  <a:pt x="87921" y="70916"/>
                  <a:pt x="78689" y="70288"/>
                  <a:pt x="69468" y="64505"/>
                </a:cubicBezTo>
                <a:lnTo>
                  <a:pt x="69446" y="64555"/>
                </a:lnTo>
                <a:cubicBezTo>
                  <a:pt x="69023" y="64288"/>
                  <a:pt x="68549" y="64094"/>
                  <a:pt x="68013" y="64094"/>
                </a:cubicBezTo>
                <a:cubicBezTo>
                  <a:pt x="67094" y="64094"/>
                  <a:pt x="66316" y="64583"/>
                  <a:pt x="65820" y="65294"/>
                </a:cubicBezTo>
                <a:lnTo>
                  <a:pt x="65724" y="65233"/>
                </a:lnTo>
                <a:lnTo>
                  <a:pt x="24081" y="111350"/>
                </a:lnTo>
                <a:cubicBezTo>
                  <a:pt x="22101" y="113327"/>
                  <a:pt x="19377" y="114544"/>
                  <a:pt x="16366" y="114544"/>
                </a:cubicBezTo>
                <a:cubicBezTo>
                  <a:pt x="10337" y="114544"/>
                  <a:pt x="5453" y="109666"/>
                  <a:pt x="5453" y="103638"/>
                </a:cubicBezTo>
                <a:cubicBezTo>
                  <a:pt x="5453" y="100627"/>
                  <a:pt x="6677" y="97900"/>
                  <a:pt x="8651" y="95927"/>
                </a:cubicBezTo>
                <a:lnTo>
                  <a:pt x="54614" y="54450"/>
                </a:lnTo>
                <a:lnTo>
                  <a:pt x="54540" y="54366"/>
                </a:lnTo>
                <a:cubicBezTo>
                  <a:pt x="55245" y="53877"/>
                  <a:pt x="55742" y="53094"/>
                  <a:pt x="55742" y="52161"/>
                </a:cubicBezTo>
                <a:cubicBezTo>
                  <a:pt x="55742" y="51572"/>
                  <a:pt x="55516" y="51055"/>
                  <a:pt x="55195" y="50611"/>
                </a:cubicBezTo>
                <a:lnTo>
                  <a:pt x="55211" y="50594"/>
                </a:lnTo>
                <a:cubicBezTo>
                  <a:pt x="47316" y="40105"/>
                  <a:pt x="47034" y="32311"/>
                  <a:pt x="53835" y="24933"/>
                </a:cubicBezTo>
                <a:lnTo>
                  <a:pt x="68408" y="10027"/>
                </a:lnTo>
                <a:cubicBezTo>
                  <a:pt x="72102" y="6250"/>
                  <a:pt x="76930" y="5455"/>
                  <a:pt x="80330" y="5455"/>
                </a:cubicBezTo>
                <a:lnTo>
                  <a:pt x="80342" y="5455"/>
                </a:lnTo>
                <a:cubicBezTo>
                  <a:pt x="82400" y="5455"/>
                  <a:pt x="84526" y="5761"/>
                  <a:pt x="86658" y="6311"/>
                </a:cubicBezTo>
                <a:lnTo>
                  <a:pt x="76467" y="16500"/>
                </a:lnTo>
                <a:lnTo>
                  <a:pt x="80325" y="20355"/>
                </a:lnTo>
                <a:lnTo>
                  <a:pt x="93961" y="6722"/>
                </a:lnTo>
                <a:lnTo>
                  <a:pt x="93939" y="6700"/>
                </a:lnTo>
                <a:lnTo>
                  <a:pt x="96336" y="4305"/>
                </a:lnTo>
                <a:cubicBezTo>
                  <a:pt x="91017" y="1494"/>
                  <a:pt x="85496" y="0"/>
                  <a:pt x="80342" y="0"/>
                </a:cubicBezTo>
                <a:lnTo>
                  <a:pt x="80330" y="0"/>
                </a:lnTo>
                <a:cubicBezTo>
                  <a:pt x="74256" y="0"/>
                  <a:pt x="68701" y="2005"/>
                  <a:pt x="64630" y="6172"/>
                </a:cubicBezTo>
                <a:lnTo>
                  <a:pt x="50006" y="21133"/>
                </a:lnTo>
                <a:cubicBezTo>
                  <a:pt x="40396" y="31511"/>
                  <a:pt x="42934" y="42133"/>
                  <a:pt x="49453" y="51750"/>
                </a:cubicBezTo>
                <a:lnTo>
                  <a:pt x="4793" y="92066"/>
                </a:lnTo>
                <a:cubicBezTo>
                  <a:pt x="1832" y="95033"/>
                  <a:pt x="0" y="99122"/>
                  <a:pt x="0" y="103638"/>
                </a:cubicBezTo>
                <a:cubicBezTo>
                  <a:pt x="0" y="112677"/>
                  <a:pt x="7325" y="120000"/>
                  <a:pt x="16366" y="120000"/>
                </a:cubicBezTo>
                <a:cubicBezTo>
                  <a:pt x="20883" y="120000"/>
                  <a:pt x="24977" y="118172"/>
                  <a:pt x="27938" y="115211"/>
                </a:cubicBezTo>
                <a:lnTo>
                  <a:pt x="68577" y="70288"/>
                </a:lnTo>
                <a:cubicBezTo>
                  <a:pt x="77826" y="75500"/>
                  <a:pt x="86641" y="76372"/>
                  <a:pt x="88012" y="76372"/>
                </a:cubicBezTo>
                <a:cubicBezTo>
                  <a:pt x="91999" y="76372"/>
                  <a:pt x="96251" y="74794"/>
                  <a:pt x="99353" y="71622"/>
                </a:cubicBezTo>
                <a:lnTo>
                  <a:pt x="113971" y="56655"/>
                </a:lnTo>
                <a:cubicBezTo>
                  <a:pt x="121590" y="48861"/>
                  <a:pt x="121815" y="35738"/>
                  <a:pt x="115606" y="23772"/>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27" name="Google Shape;227;p36"/>
          <p:cNvSpPr/>
          <p:nvPr/>
        </p:nvSpPr>
        <p:spPr>
          <a:xfrm>
            <a:off x="3406020" y="1617914"/>
            <a:ext cx="418800" cy="418800"/>
          </a:xfrm>
          <a:custGeom>
            <a:rect b="b" l="l" r="r" t="t"/>
            <a:pathLst>
              <a:path extrusionOk="0" h="120000" w="120000">
                <a:moveTo>
                  <a:pt x="40911" y="73638"/>
                </a:moveTo>
                <a:lnTo>
                  <a:pt x="30000" y="73638"/>
                </a:lnTo>
                <a:lnTo>
                  <a:pt x="30000" y="84544"/>
                </a:lnTo>
                <a:lnTo>
                  <a:pt x="40911" y="84544"/>
                </a:lnTo>
                <a:cubicBezTo>
                  <a:pt x="40911" y="84544"/>
                  <a:pt x="40911" y="73638"/>
                  <a:pt x="40911" y="73638"/>
                </a:cubicBezTo>
                <a:close/>
                <a:moveTo>
                  <a:pt x="40911" y="92727"/>
                </a:moveTo>
                <a:lnTo>
                  <a:pt x="30000" y="92727"/>
                </a:lnTo>
                <a:lnTo>
                  <a:pt x="30000" y="103638"/>
                </a:lnTo>
                <a:lnTo>
                  <a:pt x="40911" y="103638"/>
                </a:lnTo>
                <a:cubicBezTo>
                  <a:pt x="40911" y="103638"/>
                  <a:pt x="40911" y="92727"/>
                  <a:pt x="40911" y="92727"/>
                </a:cubicBezTo>
                <a:close/>
                <a:moveTo>
                  <a:pt x="40911" y="54544"/>
                </a:moveTo>
                <a:lnTo>
                  <a:pt x="30000" y="54544"/>
                </a:lnTo>
                <a:lnTo>
                  <a:pt x="30000" y="65455"/>
                </a:lnTo>
                <a:lnTo>
                  <a:pt x="40911" y="65455"/>
                </a:lnTo>
                <a:cubicBezTo>
                  <a:pt x="40911" y="65455"/>
                  <a:pt x="40911" y="54544"/>
                  <a:pt x="40911" y="54544"/>
                </a:cubicBezTo>
                <a:close/>
                <a:moveTo>
                  <a:pt x="24544" y="92727"/>
                </a:moveTo>
                <a:lnTo>
                  <a:pt x="13638" y="92727"/>
                </a:lnTo>
                <a:lnTo>
                  <a:pt x="13638" y="103638"/>
                </a:lnTo>
                <a:lnTo>
                  <a:pt x="24544" y="103638"/>
                </a:lnTo>
                <a:cubicBezTo>
                  <a:pt x="24544" y="103638"/>
                  <a:pt x="24544" y="92727"/>
                  <a:pt x="24544" y="92727"/>
                </a:cubicBezTo>
                <a:close/>
                <a:moveTo>
                  <a:pt x="114544" y="38183"/>
                </a:moveTo>
                <a:lnTo>
                  <a:pt x="5455" y="38183"/>
                </a:lnTo>
                <a:lnTo>
                  <a:pt x="5455" y="21822"/>
                </a:lnTo>
                <a:cubicBezTo>
                  <a:pt x="5455" y="18805"/>
                  <a:pt x="7900"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0" y="16361"/>
                  <a:pt x="114544" y="18805"/>
                  <a:pt x="114544" y="21822"/>
                </a:cubicBezTo>
                <a:cubicBezTo>
                  <a:pt x="114544" y="21822"/>
                  <a:pt x="114544" y="38183"/>
                  <a:pt x="114544" y="38183"/>
                </a:cubicBezTo>
                <a:close/>
                <a:moveTo>
                  <a:pt x="114544" y="109088"/>
                </a:moveTo>
                <a:cubicBezTo>
                  <a:pt x="114544" y="112100"/>
                  <a:pt x="112100" y="114544"/>
                  <a:pt x="109088" y="114544"/>
                </a:cubicBezTo>
                <a:lnTo>
                  <a:pt x="10911" y="114544"/>
                </a:lnTo>
                <a:cubicBezTo>
                  <a:pt x="7900" y="114544"/>
                  <a:pt x="5455" y="112100"/>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moveTo>
                  <a:pt x="24544" y="54544"/>
                </a:moveTo>
                <a:lnTo>
                  <a:pt x="13638" y="54544"/>
                </a:lnTo>
                <a:lnTo>
                  <a:pt x="13638" y="65455"/>
                </a:lnTo>
                <a:lnTo>
                  <a:pt x="24544" y="65455"/>
                </a:lnTo>
                <a:cubicBezTo>
                  <a:pt x="24544" y="65455"/>
                  <a:pt x="24544" y="54544"/>
                  <a:pt x="24544" y="54544"/>
                </a:cubicBezTo>
                <a:close/>
                <a:moveTo>
                  <a:pt x="24544" y="73638"/>
                </a:moveTo>
                <a:lnTo>
                  <a:pt x="13638" y="73638"/>
                </a:lnTo>
                <a:lnTo>
                  <a:pt x="13638" y="84544"/>
                </a:lnTo>
                <a:lnTo>
                  <a:pt x="24544" y="84544"/>
                </a:lnTo>
                <a:cubicBezTo>
                  <a:pt x="24544" y="84544"/>
                  <a:pt x="24544" y="73638"/>
                  <a:pt x="24544" y="73638"/>
                </a:cubicBezTo>
                <a:close/>
                <a:moveTo>
                  <a:pt x="57272" y="92727"/>
                </a:moveTo>
                <a:lnTo>
                  <a:pt x="46361" y="92727"/>
                </a:lnTo>
                <a:lnTo>
                  <a:pt x="46361" y="103638"/>
                </a:lnTo>
                <a:lnTo>
                  <a:pt x="57272" y="103638"/>
                </a:lnTo>
                <a:cubicBezTo>
                  <a:pt x="57272" y="103638"/>
                  <a:pt x="57272" y="92727"/>
                  <a:pt x="57272" y="92727"/>
                </a:cubicBezTo>
                <a:close/>
                <a:moveTo>
                  <a:pt x="57272" y="54544"/>
                </a:moveTo>
                <a:lnTo>
                  <a:pt x="46361" y="54544"/>
                </a:lnTo>
                <a:lnTo>
                  <a:pt x="46361" y="65455"/>
                </a:lnTo>
                <a:lnTo>
                  <a:pt x="57272" y="65455"/>
                </a:lnTo>
                <a:cubicBezTo>
                  <a:pt x="57272" y="65455"/>
                  <a:pt x="57272" y="54544"/>
                  <a:pt x="57272" y="54544"/>
                </a:cubicBezTo>
                <a:close/>
                <a:moveTo>
                  <a:pt x="57272" y="73638"/>
                </a:moveTo>
                <a:lnTo>
                  <a:pt x="46361" y="73638"/>
                </a:lnTo>
                <a:lnTo>
                  <a:pt x="46361" y="84544"/>
                </a:lnTo>
                <a:lnTo>
                  <a:pt x="57272" y="84544"/>
                </a:lnTo>
                <a:cubicBezTo>
                  <a:pt x="57272" y="84544"/>
                  <a:pt x="57272" y="73638"/>
                  <a:pt x="57272" y="73638"/>
                </a:cubicBezTo>
                <a:close/>
                <a:moveTo>
                  <a:pt x="106361" y="73638"/>
                </a:moveTo>
                <a:lnTo>
                  <a:pt x="95455" y="73638"/>
                </a:lnTo>
                <a:lnTo>
                  <a:pt x="95455" y="84544"/>
                </a:lnTo>
                <a:lnTo>
                  <a:pt x="106361" y="84544"/>
                </a:lnTo>
                <a:cubicBezTo>
                  <a:pt x="106361" y="84544"/>
                  <a:pt x="106361" y="73638"/>
                  <a:pt x="106361" y="73638"/>
                </a:cubicBezTo>
                <a:close/>
                <a:moveTo>
                  <a:pt x="90000" y="73638"/>
                </a:moveTo>
                <a:lnTo>
                  <a:pt x="79088" y="73638"/>
                </a:lnTo>
                <a:lnTo>
                  <a:pt x="79088" y="84544"/>
                </a:lnTo>
                <a:lnTo>
                  <a:pt x="90000" y="84544"/>
                </a:lnTo>
                <a:cubicBezTo>
                  <a:pt x="90000" y="84544"/>
                  <a:pt x="90000" y="73638"/>
                  <a:pt x="90000" y="73638"/>
                </a:cubicBezTo>
                <a:close/>
                <a:moveTo>
                  <a:pt x="106361" y="54544"/>
                </a:moveTo>
                <a:lnTo>
                  <a:pt x="95455" y="54544"/>
                </a:lnTo>
                <a:lnTo>
                  <a:pt x="95455" y="65455"/>
                </a:lnTo>
                <a:lnTo>
                  <a:pt x="106361" y="65455"/>
                </a:lnTo>
                <a:cubicBezTo>
                  <a:pt x="106361" y="65455"/>
                  <a:pt x="106361" y="54544"/>
                  <a:pt x="106361" y="54544"/>
                </a:cubicBezTo>
                <a:close/>
                <a:moveTo>
                  <a:pt x="90000" y="54544"/>
                </a:moveTo>
                <a:lnTo>
                  <a:pt x="79088" y="54544"/>
                </a:lnTo>
                <a:lnTo>
                  <a:pt x="79088" y="65455"/>
                </a:lnTo>
                <a:lnTo>
                  <a:pt x="90000" y="65455"/>
                </a:lnTo>
                <a:cubicBezTo>
                  <a:pt x="90000" y="65455"/>
                  <a:pt x="90000" y="54544"/>
                  <a:pt x="90000" y="54544"/>
                </a:cubicBezTo>
                <a:close/>
                <a:moveTo>
                  <a:pt x="73638" y="92727"/>
                </a:moveTo>
                <a:lnTo>
                  <a:pt x="62727" y="92727"/>
                </a:lnTo>
                <a:lnTo>
                  <a:pt x="62727" y="103638"/>
                </a:lnTo>
                <a:lnTo>
                  <a:pt x="73638" y="103638"/>
                </a:lnTo>
                <a:cubicBezTo>
                  <a:pt x="73638" y="103638"/>
                  <a:pt x="73638" y="92727"/>
                  <a:pt x="73638" y="92727"/>
                </a:cubicBezTo>
                <a:close/>
                <a:moveTo>
                  <a:pt x="73638" y="54544"/>
                </a:moveTo>
                <a:lnTo>
                  <a:pt x="62727" y="54544"/>
                </a:lnTo>
                <a:lnTo>
                  <a:pt x="62727" y="65455"/>
                </a:lnTo>
                <a:lnTo>
                  <a:pt x="73638" y="65455"/>
                </a:lnTo>
                <a:cubicBezTo>
                  <a:pt x="73638" y="65455"/>
                  <a:pt x="73638" y="54544"/>
                  <a:pt x="73638" y="54544"/>
                </a:cubicBezTo>
                <a:close/>
                <a:moveTo>
                  <a:pt x="73638" y="73638"/>
                </a:moveTo>
                <a:lnTo>
                  <a:pt x="62727" y="73638"/>
                </a:lnTo>
                <a:lnTo>
                  <a:pt x="62727" y="84544"/>
                </a:lnTo>
                <a:lnTo>
                  <a:pt x="73638" y="84544"/>
                </a:lnTo>
                <a:cubicBezTo>
                  <a:pt x="73638" y="84544"/>
                  <a:pt x="73638" y="73638"/>
                  <a:pt x="73638" y="73638"/>
                </a:cubicBezTo>
                <a:close/>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28" name="Google Shape;228;p36"/>
          <p:cNvSpPr/>
          <p:nvPr/>
        </p:nvSpPr>
        <p:spPr>
          <a:xfrm>
            <a:off x="4362282" y="1617914"/>
            <a:ext cx="418800" cy="418800"/>
          </a:xfrm>
          <a:custGeom>
            <a:rect b="b" l="l" r="r" t="t"/>
            <a:pathLst>
              <a:path extrusionOk="0" h="120000" w="12000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1"/>
                  <a:pt x="18911" y="5455"/>
                  <a:pt x="35455" y="5455"/>
                </a:cubicBezTo>
                <a:cubicBezTo>
                  <a:pt x="43222" y="5455"/>
                  <a:pt x="50594" y="8433"/>
                  <a:pt x="56222" y="13838"/>
                </a:cubicBezTo>
                <a:lnTo>
                  <a:pt x="60000" y="17472"/>
                </a:lnTo>
                <a:lnTo>
                  <a:pt x="63777" y="13838"/>
                </a:lnTo>
                <a:cubicBezTo>
                  <a:pt x="69405" y="8433"/>
                  <a:pt x="76777" y="5455"/>
                  <a:pt x="84544" y="5455"/>
                </a:cubicBezTo>
                <a:cubicBezTo>
                  <a:pt x="101088" y="5455"/>
                  <a:pt x="114544" y="18911"/>
                  <a:pt x="114544" y="35455"/>
                </a:cubicBezTo>
                <a:cubicBezTo>
                  <a:pt x="114544" y="37361"/>
                  <a:pt x="114327" y="38933"/>
                  <a:pt x="114327" y="38933"/>
                </a:cubicBezTo>
                <a:moveTo>
                  <a:pt x="120000" y="35455"/>
                </a:moveTo>
                <a:cubicBezTo>
                  <a:pt x="120000" y="15872"/>
                  <a:pt x="104127" y="0"/>
                  <a:pt x="84544" y="0"/>
                </a:cubicBezTo>
                <a:cubicBezTo>
                  <a:pt x="75011" y="0"/>
                  <a:pt x="66372" y="3783"/>
                  <a:pt x="60000" y="9911"/>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29" name="Google Shape;229;p36"/>
          <p:cNvSpPr/>
          <p:nvPr/>
        </p:nvSpPr>
        <p:spPr>
          <a:xfrm>
            <a:off x="5318545" y="1617914"/>
            <a:ext cx="418800" cy="418800"/>
          </a:xfrm>
          <a:custGeom>
            <a:rect b="b" l="l" r="r" t="t"/>
            <a:pathLst>
              <a:path extrusionOk="0" h="120000" w="12000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83"/>
                  <a:pt x="39400" y="120000"/>
                  <a:pt x="40911" y="120000"/>
                </a:cubicBezTo>
                <a:lnTo>
                  <a:pt x="79088" y="120000"/>
                </a:lnTo>
                <a:cubicBezTo>
                  <a:pt x="80600" y="120000"/>
                  <a:pt x="81816" y="118783"/>
                  <a:pt x="81816" y="117272"/>
                </a:cubicBezTo>
                <a:cubicBezTo>
                  <a:pt x="81816" y="115766"/>
                  <a:pt x="80600"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30" name="Google Shape;230;p36"/>
          <p:cNvSpPr/>
          <p:nvPr/>
        </p:nvSpPr>
        <p:spPr>
          <a:xfrm>
            <a:off x="6274808" y="1617914"/>
            <a:ext cx="418800" cy="418800"/>
          </a:xfrm>
          <a:custGeom>
            <a:rect b="b" l="l" r="r" t="t"/>
            <a:pathLst>
              <a:path extrusionOk="0" h="120000" w="120000">
                <a:moveTo>
                  <a:pt x="70911" y="109088"/>
                </a:moveTo>
                <a:cubicBezTo>
                  <a:pt x="70911" y="112100"/>
                  <a:pt x="68466" y="114544"/>
                  <a:pt x="65455" y="114544"/>
                </a:cubicBezTo>
                <a:lnTo>
                  <a:pt x="54544" y="114544"/>
                </a:lnTo>
                <a:cubicBezTo>
                  <a:pt x="51533" y="114544"/>
                  <a:pt x="49088" y="112100"/>
                  <a:pt x="49088" y="109088"/>
                </a:cubicBezTo>
                <a:lnTo>
                  <a:pt x="49088" y="98183"/>
                </a:lnTo>
                <a:cubicBezTo>
                  <a:pt x="49088" y="95172"/>
                  <a:pt x="51533" y="92727"/>
                  <a:pt x="54544" y="92727"/>
                </a:cubicBezTo>
                <a:lnTo>
                  <a:pt x="65455" y="92727"/>
                </a:lnTo>
                <a:cubicBezTo>
                  <a:pt x="68466" y="92727"/>
                  <a:pt x="70911" y="95172"/>
                  <a:pt x="70911" y="98183"/>
                </a:cubicBezTo>
                <a:cubicBezTo>
                  <a:pt x="70911" y="98183"/>
                  <a:pt x="70911" y="109088"/>
                  <a:pt x="70911" y="109088"/>
                </a:cubicBezTo>
                <a:close/>
                <a:moveTo>
                  <a:pt x="65455" y="87272"/>
                </a:moveTo>
                <a:lnTo>
                  <a:pt x="54544" y="87272"/>
                </a:lnTo>
                <a:cubicBezTo>
                  <a:pt x="48522" y="87272"/>
                  <a:pt x="43638" y="92155"/>
                  <a:pt x="43638" y="98183"/>
                </a:cubicBezTo>
                <a:lnTo>
                  <a:pt x="43638" y="109088"/>
                </a:lnTo>
                <a:cubicBezTo>
                  <a:pt x="43638" y="115116"/>
                  <a:pt x="48522" y="120000"/>
                  <a:pt x="54544" y="120000"/>
                </a:cubicBezTo>
                <a:lnTo>
                  <a:pt x="65455" y="120000"/>
                </a:lnTo>
                <a:cubicBezTo>
                  <a:pt x="71477" y="120000"/>
                  <a:pt x="76361" y="115116"/>
                  <a:pt x="76361" y="109088"/>
                </a:cubicBezTo>
                <a:lnTo>
                  <a:pt x="76361" y="98183"/>
                </a:lnTo>
                <a:cubicBezTo>
                  <a:pt x="76361" y="92155"/>
                  <a:pt x="71477" y="87272"/>
                  <a:pt x="65455" y="87272"/>
                </a:cubicBezTo>
                <a:moveTo>
                  <a:pt x="114544" y="109088"/>
                </a:moveTo>
                <a:cubicBezTo>
                  <a:pt x="114544" y="112100"/>
                  <a:pt x="112100" y="114544"/>
                  <a:pt x="109088" y="114544"/>
                </a:cubicBezTo>
                <a:lnTo>
                  <a:pt x="98183" y="114544"/>
                </a:lnTo>
                <a:cubicBezTo>
                  <a:pt x="95172" y="114544"/>
                  <a:pt x="92727" y="112100"/>
                  <a:pt x="92727" y="109088"/>
                </a:cubicBezTo>
                <a:lnTo>
                  <a:pt x="92727" y="98183"/>
                </a:lnTo>
                <a:cubicBezTo>
                  <a:pt x="92727" y="95172"/>
                  <a:pt x="95172" y="92727"/>
                  <a:pt x="98183" y="92727"/>
                </a:cubicBezTo>
                <a:lnTo>
                  <a:pt x="109088" y="92727"/>
                </a:lnTo>
                <a:cubicBezTo>
                  <a:pt x="112100" y="92727"/>
                  <a:pt x="114544" y="95172"/>
                  <a:pt x="114544" y="98183"/>
                </a:cubicBezTo>
                <a:cubicBezTo>
                  <a:pt x="114544" y="98183"/>
                  <a:pt x="114544" y="109088"/>
                  <a:pt x="114544" y="109088"/>
                </a:cubicBezTo>
                <a:close/>
                <a:moveTo>
                  <a:pt x="109088" y="87272"/>
                </a:moveTo>
                <a:lnTo>
                  <a:pt x="98183" y="87272"/>
                </a:lnTo>
                <a:cubicBezTo>
                  <a:pt x="92155" y="87272"/>
                  <a:pt x="87272" y="92155"/>
                  <a:pt x="87272" y="98183"/>
                </a:cubicBezTo>
                <a:lnTo>
                  <a:pt x="87272" y="109088"/>
                </a:lnTo>
                <a:cubicBezTo>
                  <a:pt x="87272" y="115116"/>
                  <a:pt x="92155" y="120000"/>
                  <a:pt x="98183" y="120000"/>
                </a:cubicBezTo>
                <a:lnTo>
                  <a:pt x="109088" y="120000"/>
                </a:lnTo>
                <a:cubicBezTo>
                  <a:pt x="115116" y="120000"/>
                  <a:pt x="120000" y="115116"/>
                  <a:pt x="120000" y="109088"/>
                </a:cubicBezTo>
                <a:lnTo>
                  <a:pt x="120000" y="98183"/>
                </a:lnTo>
                <a:cubicBezTo>
                  <a:pt x="120000" y="92155"/>
                  <a:pt x="115116" y="87272"/>
                  <a:pt x="109088" y="87272"/>
                </a:cubicBezTo>
                <a:moveTo>
                  <a:pt x="27272" y="109088"/>
                </a:moveTo>
                <a:cubicBezTo>
                  <a:pt x="27272" y="112100"/>
                  <a:pt x="24827" y="114544"/>
                  <a:pt x="21816" y="114544"/>
                </a:cubicBezTo>
                <a:lnTo>
                  <a:pt x="10911" y="114544"/>
                </a:lnTo>
                <a:cubicBezTo>
                  <a:pt x="7900" y="114544"/>
                  <a:pt x="5455" y="112100"/>
                  <a:pt x="5455" y="109088"/>
                </a:cubicBezTo>
                <a:lnTo>
                  <a:pt x="5455" y="98183"/>
                </a:lnTo>
                <a:cubicBezTo>
                  <a:pt x="5455" y="95172"/>
                  <a:pt x="7900" y="92727"/>
                  <a:pt x="10911" y="92727"/>
                </a:cubicBezTo>
                <a:lnTo>
                  <a:pt x="21816" y="92727"/>
                </a:lnTo>
                <a:cubicBezTo>
                  <a:pt x="24827" y="92727"/>
                  <a:pt x="27272" y="95172"/>
                  <a:pt x="27272" y="98183"/>
                </a:cubicBezTo>
                <a:cubicBezTo>
                  <a:pt x="27272" y="98183"/>
                  <a:pt x="27272" y="109088"/>
                  <a:pt x="27272" y="109088"/>
                </a:cubicBezTo>
                <a:close/>
                <a:moveTo>
                  <a:pt x="21816" y="87272"/>
                </a:moveTo>
                <a:lnTo>
                  <a:pt x="10911" y="87272"/>
                </a:lnTo>
                <a:cubicBezTo>
                  <a:pt x="4883" y="87272"/>
                  <a:pt x="0" y="92155"/>
                  <a:pt x="0" y="98183"/>
                </a:cubicBezTo>
                <a:lnTo>
                  <a:pt x="0" y="109088"/>
                </a:lnTo>
                <a:cubicBezTo>
                  <a:pt x="0" y="115116"/>
                  <a:pt x="4883" y="120000"/>
                  <a:pt x="10911" y="120000"/>
                </a:cubicBezTo>
                <a:lnTo>
                  <a:pt x="21816" y="120000"/>
                </a:lnTo>
                <a:cubicBezTo>
                  <a:pt x="27844" y="120000"/>
                  <a:pt x="32727" y="115116"/>
                  <a:pt x="32727" y="109088"/>
                </a:cubicBezTo>
                <a:lnTo>
                  <a:pt x="32727" y="98183"/>
                </a:lnTo>
                <a:cubicBezTo>
                  <a:pt x="32727" y="92155"/>
                  <a:pt x="27844" y="87272"/>
                  <a:pt x="21816" y="87272"/>
                </a:cubicBezTo>
                <a:moveTo>
                  <a:pt x="16361" y="81816"/>
                </a:moveTo>
                <a:cubicBezTo>
                  <a:pt x="17872" y="81816"/>
                  <a:pt x="19088" y="80594"/>
                  <a:pt x="19088" y="79088"/>
                </a:cubicBezTo>
                <a:lnTo>
                  <a:pt x="19088" y="60000"/>
                </a:lnTo>
                <a:lnTo>
                  <a:pt x="57272" y="60000"/>
                </a:lnTo>
                <a:lnTo>
                  <a:pt x="57272" y="79088"/>
                </a:lnTo>
                <a:cubicBezTo>
                  <a:pt x="57272" y="80594"/>
                  <a:pt x="58494" y="81816"/>
                  <a:pt x="60000" y="81816"/>
                </a:cubicBezTo>
                <a:cubicBezTo>
                  <a:pt x="61505" y="81816"/>
                  <a:pt x="62727" y="80594"/>
                  <a:pt x="62727" y="79088"/>
                </a:cubicBezTo>
                <a:lnTo>
                  <a:pt x="62727" y="60000"/>
                </a:lnTo>
                <a:lnTo>
                  <a:pt x="100911" y="60000"/>
                </a:lnTo>
                <a:lnTo>
                  <a:pt x="100911" y="79088"/>
                </a:lnTo>
                <a:cubicBezTo>
                  <a:pt x="100911" y="80594"/>
                  <a:pt x="102133" y="81816"/>
                  <a:pt x="103638" y="81816"/>
                </a:cubicBezTo>
                <a:cubicBezTo>
                  <a:pt x="105144" y="81816"/>
                  <a:pt x="106361" y="80594"/>
                  <a:pt x="106361" y="79088"/>
                </a:cubicBezTo>
                <a:lnTo>
                  <a:pt x="106361" y="57272"/>
                </a:lnTo>
                <a:cubicBezTo>
                  <a:pt x="106361" y="55766"/>
                  <a:pt x="105144" y="54544"/>
                  <a:pt x="103638" y="54544"/>
                </a:cubicBezTo>
                <a:lnTo>
                  <a:pt x="62727" y="54544"/>
                </a:lnTo>
                <a:lnTo>
                  <a:pt x="62727" y="40911"/>
                </a:lnTo>
                <a:cubicBezTo>
                  <a:pt x="62727" y="39405"/>
                  <a:pt x="61505" y="38183"/>
                  <a:pt x="60000" y="38183"/>
                </a:cubicBezTo>
                <a:cubicBezTo>
                  <a:pt x="58494" y="38183"/>
                  <a:pt x="57272" y="39405"/>
                  <a:pt x="57272" y="40911"/>
                </a:cubicBezTo>
                <a:lnTo>
                  <a:pt x="57272" y="54544"/>
                </a:lnTo>
                <a:lnTo>
                  <a:pt x="16361" y="54544"/>
                </a:lnTo>
                <a:cubicBezTo>
                  <a:pt x="14855" y="54544"/>
                  <a:pt x="13638" y="55766"/>
                  <a:pt x="13638" y="57272"/>
                </a:cubicBezTo>
                <a:lnTo>
                  <a:pt x="13638" y="79088"/>
                </a:lnTo>
                <a:cubicBezTo>
                  <a:pt x="13638" y="80594"/>
                  <a:pt x="14855" y="81816"/>
                  <a:pt x="16361" y="81816"/>
                </a:cubicBezTo>
                <a:moveTo>
                  <a:pt x="49088" y="10911"/>
                </a:moveTo>
                <a:cubicBezTo>
                  <a:pt x="49088" y="7900"/>
                  <a:pt x="51533" y="5455"/>
                  <a:pt x="54544" y="5455"/>
                </a:cubicBezTo>
                <a:lnTo>
                  <a:pt x="65455" y="5455"/>
                </a:lnTo>
                <a:cubicBezTo>
                  <a:pt x="68466" y="5455"/>
                  <a:pt x="70911" y="7900"/>
                  <a:pt x="70911" y="10911"/>
                </a:cubicBezTo>
                <a:lnTo>
                  <a:pt x="70911" y="21816"/>
                </a:lnTo>
                <a:cubicBezTo>
                  <a:pt x="70911" y="24827"/>
                  <a:pt x="68466" y="27272"/>
                  <a:pt x="65455" y="27272"/>
                </a:cubicBezTo>
                <a:lnTo>
                  <a:pt x="54544" y="27272"/>
                </a:lnTo>
                <a:cubicBezTo>
                  <a:pt x="51533" y="27272"/>
                  <a:pt x="49088" y="24827"/>
                  <a:pt x="49088" y="21816"/>
                </a:cubicBezTo>
                <a:cubicBezTo>
                  <a:pt x="49088" y="21816"/>
                  <a:pt x="49088" y="10911"/>
                  <a:pt x="49088" y="10911"/>
                </a:cubicBezTo>
                <a:close/>
                <a:moveTo>
                  <a:pt x="54544" y="32727"/>
                </a:moveTo>
                <a:lnTo>
                  <a:pt x="65455" y="32727"/>
                </a:lnTo>
                <a:cubicBezTo>
                  <a:pt x="71477" y="32727"/>
                  <a:pt x="76361" y="27844"/>
                  <a:pt x="76361" y="21816"/>
                </a:cubicBezTo>
                <a:lnTo>
                  <a:pt x="76361" y="10911"/>
                </a:lnTo>
                <a:cubicBezTo>
                  <a:pt x="76361" y="4883"/>
                  <a:pt x="71477" y="0"/>
                  <a:pt x="65455" y="0"/>
                </a:cubicBezTo>
                <a:lnTo>
                  <a:pt x="54544" y="0"/>
                </a:lnTo>
                <a:cubicBezTo>
                  <a:pt x="48522" y="0"/>
                  <a:pt x="43638" y="4883"/>
                  <a:pt x="43638" y="10911"/>
                </a:cubicBezTo>
                <a:lnTo>
                  <a:pt x="43638" y="21816"/>
                </a:lnTo>
                <a:cubicBezTo>
                  <a:pt x="43638" y="27844"/>
                  <a:pt x="48522" y="32727"/>
                  <a:pt x="54544" y="32727"/>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31" name="Google Shape;231;p36"/>
          <p:cNvSpPr/>
          <p:nvPr/>
        </p:nvSpPr>
        <p:spPr>
          <a:xfrm>
            <a:off x="7231071" y="1646439"/>
            <a:ext cx="419400" cy="362100"/>
          </a:xfrm>
          <a:custGeom>
            <a:rect b="b" l="l" r="r" t="t"/>
            <a:pathLst>
              <a:path extrusionOk="0" h="120000" w="120000">
                <a:moveTo>
                  <a:pt x="55819" y="56515"/>
                </a:moveTo>
                <a:cubicBezTo>
                  <a:pt x="55819" y="56515"/>
                  <a:pt x="55819" y="56510"/>
                  <a:pt x="55819" y="56510"/>
                </a:cubicBezTo>
                <a:lnTo>
                  <a:pt x="55813" y="56504"/>
                </a:lnTo>
                <a:cubicBezTo>
                  <a:pt x="55813" y="56504"/>
                  <a:pt x="55819" y="56515"/>
                  <a:pt x="55819" y="56515"/>
                </a:cubicBezTo>
                <a:close/>
                <a:moveTo>
                  <a:pt x="113612" y="7394"/>
                </a:moveTo>
                <a:cubicBezTo>
                  <a:pt x="105100" y="-2464"/>
                  <a:pt x="91303" y="-2464"/>
                  <a:pt x="82792" y="7394"/>
                </a:cubicBezTo>
                <a:lnTo>
                  <a:pt x="86645" y="11856"/>
                </a:lnTo>
                <a:cubicBezTo>
                  <a:pt x="93027" y="4468"/>
                  <a:pt x="103377" y="4468"/>
                  <a:pt x="109759" y="11856"/>
                </a:cubicBezTo>
                <a:cubicBezTo>
                  <a:pt x="116147" y="19257"/>
                  <a:pt x="116147" y="31254"/>
                  <a:pt x="109759" y="38654"/>
                </a:cubicBezTo>
                <a:lnTo>
                  <a:pt x="51961" y="104440"/>
                </a:lnTo>
                <a:lnTo>
                  <a:pt x="55819" y="108902"/>
                </a:lnTo>
                <a:lnTo>
                  <a:pt x="113612" y="43117"/>
                </a:lnTo>
                <a:cubicBezTo>
                  <a:pt x="122129" y="33251"/>
                  <a:pt x="122129" y="17259"/>
                  <a:pt x="113612" y="7394"/>
                </a:cubicBezTo>
                <a:moveTo>
                  <a:pt x="13431" y="104440"/>
                </a:moveTo>
                <a:cubicBezTo>
                  <a:pt x="2790" y="92110"/>
                  <a:pt x="2790" y="73308"/>
                  <a:pt x="13431" y="60972"/>
                </a:cubicBezTo>
                <a:cubicBezTo>
                  <a:pt x="13442" y="60960"/>
                  <a:pt x="13460" y="60943"/>
                  <a:pt x="13477" y="60925"/>
                </a:cubicBezTo>
                <a:lnTo>
                  <a:pt x="13477" y="60925"/>
                </a:lnTo>
                <a:lnTo>
                  <a:pt x="53893" y="14093"/>
                </a:lnTo>
                <a:cubicBezTo>
                  <a:pt x="54955" y="12855"/>
                  <a:pt x="54955" y="10858"/>
                  <a:pt x="53893" y="9625"/>
                </a:cubicBezTo>
                <a:cubicBezTo>
                  <a:pt x="52825" y="8393"/>
                  <a:pt x="51102" y="8393"/>
                  <a:pt x="50035" y="9625"/>
                </a:cubicBezTo>
                <a:lnTo>
                  <a:pt x="9578" y="56510"/>
                </a:lnTo>
                <a:cubicBezTo>
                  <a:pt x="-3191" y="71304"/>
                  <a:pt x="-3191" y="94107"/>
                  <a:pt x="9578" y="108902"/>
                </a:cubicBezTo>
                <a:cubicBezTo>
                  <a:pt x="22348" y="123697"/>
                  <a:pt x="43049" y="123697"/>
                  <a:pt x="55819" y="108902"/>
                </a:cubicBezTo>
                <a:lnTo>
                  <a:pt x="51915" y="104486"/>
                </a:lnTo>
                <a:cubicBezTo>
                  <a:pt x="41274" y="116764"/>
                  <a:pt x="24060" y="116752"/>
                  <a:pt x="13431" y="104440"/>
                </a:cubicBezTo>
                <a:moveTo>
                  <a:pt x="36551" y="78833"/>
                </a:moveTo>
                <a:cubicBezTo>
                  <a:pt x="40804" y="83763"/>
                  <a:pt x="47708" y="83763"/>
                  <a:pt x="51961" y="78833"/>
                </a:cubicBezTo>
                <a:lnTo>
                  <a:pt x="80860" y="45348"/>
                </a:lnTo>
                <a:cubicBezTo>
                  <a:pt x="81928" y="44115"/>
                  <a:pt x="81928" y="42118"/>
                  <a:pt x="80860" y="40885"/>
                </a:cubicBezTo>
                <a:cubicBezTo>
                  <a:pt x="79798" y="39653"/>
                  <a:pt x="78075" y="39653"/>
                  <a:pt x="77008" y="40885"/>
                </a:cubicBezTo>
                <a:lnTo>
                  <a:pt x="48109" y="74365"/>
                </a:lnTo>
                <a:cubicBezTo>
                  <a:pt x="45985" y="76836"/>
                  <a:pt x="42533" y="76836"/>
                  <a:pt x="40404" y="74365"/>
                </a:cubicBezTo>
                <a:cubicBezTo>
                  <a:pt x="38274" y="71900"/>
                  <a:pt x="38274" y="67905"/>
                  <a:pt x="40404" y="65440"/>
                </a:cubicBezTo>
                <a:lnTo>
                  <a:pt x="48109" y="56510"/>
                </a:lnTo>
                <a:lnTo>
                  <a:pt x="86645" y="11856"/>
                </a:lnTo>
                <a:lnTo>
                  <a:pt x="82792" y="7394"/>
                </a:lnTo>
                <a:lnTo>
                  <a:pt x="36551" y="60972"/>
                </a:lnTo>
                <a:cubicBezTo>
                  <a:pt x="32293" y="65908"/>
                  <a:pt x="32293" y="73904"/>
                  <a:pt x="36551" y="78833"/>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32" name="Google Shape;232;p36"/>
          <p:cNvSpPr/>
          <p:nvPr/>
        </p:nvSpPr>
        <p:spPr>
          <a:xfrm>
            <a:off x="8187737" y="1646481"/>
            <a:ext cx="418800" cy="361800"/>
          </a:xfrm>
          <a:custGeom>
            <a:rect b="b" l="l" r="r" t="t"/>
            <a:pathLst>
              <a:path extrusionOk="0" h="120000" w="120000">
                <a:moveTo>
                  <a:pt x="60000" y="88083"/>
                </a:moveTo>
                <a:lnTo>
                  <a:pt x="9072" y="60000"/>
                </a:lnTo>
                <a:lnTo>
                  <a:pt x="25638" y="50866"/>
                </a:lnTo>
                <a:lnTo>
                  <a:pt x="58827" y="69166"/>
                </a:lnTo>
                <a:lnTo>
                  <a:pt x="58838" y="69144"/>
                </a:lnTo>
                <a:cubicBezTo>
                  <a:pt x="59188" y="69344"/>
                  <a:pt x="59577" y="69472"/>
                  <a:pt x="60000" y="69472"/>
                </a:cubicBezTo>
                <a:cubicBezTo>
                  <a:pt x="60422" y="69472"/>
                  <a:pt x="60811" y="69344"/>
                  <a:pt x="61161" y="69144"/>
                </a:cubicBezTo>
                <a:lnTo>
                  <a:pt x="61172" y="69166"/>
                </a:lnTo>
                <a:lnTo>
                  <a:pt x="94361" y="50866"/>
                </a:lnTo>
                <a:lnTo>
                  <a:pt x="110927" y="60000"/>
                </a:lnTo>
                <a:cubicBezTo>
                  <a:pt x="110927" y="60000"/>
                  <a:pt x="60000" y="88083"/>
                  <a:pt x="60000" y="88083"/>
                </a:cubicBezTo>
                <a:close/>
                <a:moveTo>
                  <a:pt x="110927" y="85261"/>
                </a:moveTo>
                <a:lnTo>
                  <a:pt x="60000" y="113344"/>
                </a:lnTo>
                <a:lnTo>
                  <a:pt x="9072" y="85261"/>
                </a:lnTo>
                <a:lnTo>
                  <a:pt x="25638" y="76127"/>
                </a:lnTo>
                <a:lnTo>
                  <a:pt x="58827" y="94427"/>
                </a:lnTo>
                <a:lnTo>
                  <a:pt x="58838" y="94411"/>
                </a:lnTo>
                <a:cubicBezTo>
                  <a:pt x="59188" y="94605"/>
                  <a:pt x="59577" y="94738"/>
                  <a:pt x="60000" y="94738"/>
                </a:cubicBezTo>
                <a:cubicBezTo>
                  <a:pt x="60422" y="94738"/>
                  <a:pt x="60811" y="94605"/>
                  <a:pt x="61161" y="94411"/>
                </a:cubicBezTo>
                <a:lnTo>
                  <a:pt x="61172" y="94427"/>
                </a:lnTo>
                <a:lnTo>
                  <a:pt x="94361" y="76127"/>
                </a:lnTo>
                <a:cubicBezTo>
                  <a:pt x="94361" y="76127"/>
                  <a:pt x="110927" y="85261"/>
                  <a:pt x="110927" y="85261"/>
                </a:cubicBezTo>
                <a:close/>
                <a:moveTo>
                  <a:pt x="9072" y="34738"/>
                </a:moveTo>
                <a:lnTo>
                  <a:pt x="60000" y="6655"/>
                </a:lnTo>
                <a:lnTo>
                  <a:pt x="110927" y="34738"/>
                </a:lnTo>
                <a:lnTo>
                  <a:pt x="60000" y="62816"/>
                </a:lnTo>
                <a:cubicBezTo>
                  <a:pt x="60000" y="62816"/>
                  <a:pt x="9072" y="34738"/>
                  <a:pt x="9072" y="34738"/>
                </a:cubicBezTo>
                <a:close/>
                <a:moveTo>
                  <a:pt x="120000" y="60000"/>
                </a:moveTo>
                <a:cubicBezTo>
                  <a:pt x="120000" y="58744"/>
                  <a:pt x="119355" y="57683"/>
                  <a:pt x="118438" y="57166"/>
                </a:cubicBezTo>
                <a:lnTo>
                  <a:pt x="118444" y="57150"/>
                </a:lnTo>
                <a:lnTo>
                  <a:pt x="100705" y="47366"/>
                </a:lnTo>
                <a:lnTo>
                  <a:pt x="118444" y="37588"/>
                </a:lnTo>
                <a:lnTo>
                  <a:pt x="118438" y="37566"/>
                </a:lnTo>
                <a:cubicBezTo>
                  <a:pt x="119355" y="37061"/>
                  <a:pt x="120000" y="35994"/>
                  <a:pt x="120000" y="34738"/>
                </a:cubicBezTo>
                <a:cubicBezTo>
                  <a:pt x="120000" y="33483"/>
                  <a:pt x="119355" y="32416"/>
                  <a:pt x="118438" y="31905"/>
                </a:cubicBezTo>
                <a:lnTo>
                  <a:pt x="118444" y="31888"/>
                </a:lnTo>
                <a:lnTo>
                  <a:pt x="61172" y="311"/>
                </a:lnTo>
                <a:lnTo>
                  <a:pt x="61161" y="327"/>
                </a:lnTo>
                <a:cubicBezTo>
                  <a:pt x="60811" y="127"/>
                  <a:pt x="60422" y="0"/>
                  <a:pt x="60000" y="0"/>
                </a:cubicBezTo>
                <a:cubicBezTo>
                  <a:pt x="59577" y="0"/>
                  <a:pt x="59188" y="127"/>
                  <a:pt x="58838" y="327"/>
                </a:cubicBezTo>
                <a:lnTo>
                  <a:pt x="58827" y="311"/>
                </a:lnTo>
                <a:lnTo>
                  <a:pt x="1555" y="31888"/>
                </a:lnTo>
                <a:lnTo>
                  <a:pt x="1561" y="31905"/>
                </a:lnTo>
                <a:cubicBezTo>
                  <a:pt x="644" y="32416"/>
                  <a:pt x="0" y="33483"/>
                  <a:pt x="0" y="34738"/>
                </a:cubicBezTo>
                <a:cubicBezTo>
                  <a:pt x="0" y="35994"/>
                  <a:pt x="644" y="37061"/>
                  <a:pt x="1561" y="37566"/>
                </a:cubicBezTo>
                <a:lnTo>
                  <a:pt x="1555" y="37588"/>
                </a:lnTo>
                <a:lnTo>
                  <a:pt x="19294" y="47366"/>
                </a:lnTo>
                <a:lnTo>
                  <a:pt x="1555" y="57150"/>
                </a:lnTo>
                <a:lnTo>
                  <a:pt x="1561" y="57166"/>
                </a:lnTo>
                <a:cubicBezTo>
                  <a:pt x="644" y="57683"/>
                  <a:pt x="0" y="58744"/>
                  <a:pt x="0" y="60000"/>
                </a:cubicBezTo>
                <a:cubicBezTo>
                  <a:pt x="0" y="61255"/>
                  <a:pt x="644" y="62322"/>
                  <a:pt x="1561" y="62833"/>
                </a:cubicBezTo>
                <a:lnTo>
                  <a:pt x="1555" y="62850"/>
                </a:lnTo>
                <a:lnTo>
                  <a:pt x="19294" y="72633"/>
                </a:lnTo>
                <a:lnTo>
                  <a:pt x="1555" y="82411"/>
                </a:lnTo>
                <a:lnTo>
                  <a:pt x="1561" y="82433"/>
                </a:lnTo>
                <a:cubicBezTo>
                  <a:pt x="644" y="82944"/>
                  <a:pt x="0" y="84005"/>
                  <a:pt x="0" y="85261"/>
                </a:cubicBezTo>
                <a:cubicBezTo>
                  <a:pt x="0" y="86522"/>
                  <a:pt x="644" y="87583"/>
                  <a:pt x="1561" y="88094"/>
                </a:cubicBezTo>
                <a:lnTo>
                  <a:pt x="1555" y="88111"/>
                </a:lnTo>
                <a:lnTo>
                  <a:pt x="58827" y="119688"/>
                </a:lnTo>
                <a:lnTo>
                  <a:pt x="58838" y="119672"/>
                </a:lnTo>
                <a:cubicBezTo>
                  <a:pt x="59188" y="119872"/>
                  <a:pt x="59577" y="120000"/>
                  <a:pt x="60000" y="120000"/>
                </a:cubicBezTo>
                <a:cubicBezTo>
                  <a:pt x="60422" y="120000"/>
                  <a:pt x="60811" y="119872"/>
                  <a:pt x="61161" y="119672"/>
                </a:cubicBezTo>
                <a:lnTo>
                  <a:pt x="61172" y="119688"/>
                </a:lnTo>
                <a:lnTo>
                  <a:pt x="118444" y="88111"/>
                </a:lnTo>
                <a:lnTo>
                  <a:pt x="118438" y="88094"/>
                </a:lnTo>
                <a:cubicBezTo>
                  <a:pt x="119355" y="87583"/>
                  <a:pt x="120000" y="86522"/>
                  <a:pt x="120000" y="85261"/>
                </a:cubicBezTo>
                <a:cubicBezTo>
                  <a:pt x="120000" y="84005"/>
                  <a:pt x="119355" y="82944"/>
                  <a:pt x="118438" y="82433"/>
                </a:cubicBezTo>
                <a:lnTo>
                  <a:pt x="118444" y="82411"/>
                </a:lnTo>
                <a:lnTo>
                  <a:pt x="100705" y="72633"/>
                </a:lnTo>
                <a:lnTo>
                  <a:pt x="118444" y="62850"/>
                </a:lnTo>
                <a:lnTo>
                  <a:pt x="118438" y="62833"/>
                </a:lnTo>
                <a:cubicBezTo>
                  <a:pt x="119355" y="62322"/>
                  <a:pt x="120000" y="61255"/>
                  <a:pt x="120000" y="60000"/>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33" name="Google Shape;233;p36"/>
          <p:cNvSpPr/>
          <p:nvPr/>
        </p:nvSpPr>
        <p:spPr>
          <a:xfrm>
            <a:off x="552563" y="2685912"/>
            <a:ext cx="418800" cy="418800"/>
          </a:xfrm>
          <a:custGeom>
            <a:rect b="b" l="l" r="r" t="t"/>
            <a:pathLst>
              <a:path extrusionOk="0" h="120000" w="12000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34" name="Google Shape;234;p36"/>
          <p:cNvSpPr/>
          <p:nvPr/>
        </p:nvSpPr>
        <p:spPr>
          <a:xfrm>
            <a:off x="1524117" y="2685912"/>
            <a:ext cx="418800" cy="418800"/>
          </a:xfrm>
          <a:custGeom>
            <a:rect b="b" l="l" r="r" t="t"/>
            <a:pathLst>
              <a:path extrusionOk="0" h="120000" w="12000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5455" y="38183"/>
                </a:moveTo>
                <a:lnTo>
                  <a:pt x="81816" y="38183"/>
                </a:lnTo>
                <a:lnTo>
                  <a:pt x="81816" y="49088"/>
                </a:lnTo>
                <a:lnTo>
                  <a:pt x="5455" y="49088"/>
                </a:lnTo>
                <a:cubicBezTo>
                  <a:pt x="5455" y="49088"/>
                  <a:pt x="5455" y="38183"/>
                  <a:pt x="5455" y="38183"/>
                </a:cubicBezTo>
                <a:close/>
                <a:moveTo>
                  <a:pt x="5455" y="54544"/>
                </a:moveTo>
                <a:lnTo>
                  <a:pt x="81816" y="54544"/>
                </a:lnTo>
                <a:cubicBezTo>
                  <a:pt x="84827" y="54544"/>
                  <a:pt x="87272" y="52100"/>
                  <a:pt x="87272" y="49088"/>
                </a:cubicBezTo>
                <a:lnTo>
                  <a:pt x="87272" y="38183"/>
                </a:lnTo>
                <a:cubicBezTo>
                  <a:pt x="87272" y="35172"/>
                  <a:pt x="84827" y="32727"/>
                  <a:pt x="81816" y="32727"/>
                </a:cubicBezTo>
                <a:lnTo>
                  <a:pt x="5455" y="32727"/>
                </a:lnTo>
                <a:cubicBezTo>
                  <a:pt x="2444" y="32727"/>
                  <a:pt x="0" y="35172"/>
                  <a:pt x="0" y="38183"/>
                </a:cubicBezTo>
                <a:lnTo>
                  <a:pt x="0" y="49088"/>
                </a:lnTo>
                <a:cubicBezTo>
                  <a:pt x="0" y="52100"/>
                  <a:pt x="2444" y="54544"/>
                  <a:pt x="5455" y="54544"/>
                </a:cubicBezTo>
                <a:moveTo>
                  <a:pt x="81816" y="114544"/>
                </a:moveTo>
                <a:lnTo>
                  <a:pt x="5455" y="114544"/>
                </a:lnTo>
                <a:lnTo>
                  <a:pt x="5455" y="103638"/>
                </a:lnTo>
                <a:lnTo>
                  <a:pt x="81816" y="103638"/>
                </a:lnTo>
                <a:cubicBezTo>
                  <a:pt x="81816" y="103638"/>
                  <a:pt x="81816" y="114544"/>
                  <a:pt x="81816" y="114544"/>
                </a:cubicBezTo>
                <a:close/>
                <a:moveTo>
                  <a:pt x="81816" y="98183"/>
                </a:moveTo>
                <a:lnTo>
                  <a:pt x="5455" y="98183"/>
                </a:lnTo>
                <a:cubicBezTo>
                  <a:pt x="2444" y="98183"/>
                  <a:pt x="0" y="100627"/>
                  <a:pt x="0" y="103638"/>
                </a:cubicBezTo>
                <a:lnTo>
                  <a:pt x="0" y="114544"/>
                </a:lnTo>
                <a:cubicBezTo>
                  <a:pt x="0" y="117555"/>
                  <a:pt x="2444" y="120000"/>
                  <a:pt x="5455" y="120000"/>
                </a:cubicBezTo>
                <a:lnTo>
                  <a:pt x="81816" y="120000"/>
                </a:lnTo>
                <a:cubicBezTo>
                  <a:pt x="84827" y="120000"/>
                  <a:pt x="87272" y="117555"/>
                  <a:pt x="87272" y="114544"/>
                </a:cubicBezTo>
                <a:lnTo>
                  <a:pt x="87272" y="103638"/>
                </a:lnTo>
                <a:cubicBezTo>
                  <a:pt x="87272" y="100627"/>
                  <a:pt x="84827" y="98183"/>
                  <a:pt x="81816" y="98183"/>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35" name="Google Shape;235;p36"/>
          <p:cNvSpPr/>
          <p:nvPr/>
        </p:nvSpPr>
        <p:spPr>
          <a:xfrm>
            <a:off x="2495672" y="2685912"/>
            <a:ext cx="418800" cy="418800"/>
          </a:xfrm>
          <a:custGeom>
            <a:rect b="b" l="l" r="r" t="t"/>
            <a:pathLst>
              <a:path extrusionOk="0" h="120000" w="12000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36" name="Google Shape;236;p36"/>
          <p:cNvSpPr/>
          <p:nvPr/>
        </p:nvSpPr>
        <p:spPr>
          <a:xfrm>
            <a:off x="3467226" y="2685912"/>
            <a:ext cx="418800" cy="418800"/>
          </a:xfrm>
          <a:custGeom>
            <a:rect b="b" l="l" r="r" t="t"/>
            <a:pathLst>
              <a:path extrusionOk="0" h="120000" w="12000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37" name="Google Shape;237;p36"/>
          <p:cNvSpPr/>
          <p:nvPr/>
        </p:nvSpPr>
        <p:spPr>
          <a:xfrm>
            <a:off x="4438781" y="2685912"/>
            <a:ext cx="304800" cy="418800"/>
          </a:xfrm>
          <a:custGeom>
            <a:rect b="b" l="l" r="r" t="t"/>
            <a:pathLst>
              <a:path extrusionOk="0" h="120000" w="120000">
                <a:moveTo>
                  <a:pt x="75000" y="54544"/>
                </a:moveTo>
                <a:lnTo>
                  <a:pt x="15000" y="54544"/>
                </a:lnTo>
                <a:lnTo>
                  <a:pt x="15000" y="60000"/>
                </a:lnTo>
                <a:lnTo>
                  <a:pt x="75000" y="60000"/>
                </a:lnTo>
                <a:cubicBezTo>
                  <a:pt x="75000" y="60000"/>
                  <a:pt x="75000" y="54544"/>
                  <a:pt x="75000" y="54544"/>
                </a:cubicBezTo>
                <a:close/>
                <a:moveTo>
                  <a:pt x="105000" y="65455"/>
                </a:moveTo>
                <a:lnTo>
                  <a:pt x="15000" y="65455"/>
                </a:lnTo>
                <a:lnTo>
                  <a:pt x="15000" y="70911"/>
                </a:lnTo>
                <a:lnTo>
                  <a:pt x="105000" y="70911"/>
                </a:lnTo>
                <a:cubicBezTo>
                  <a:pt x="105000" y="70911"/>
                  <a:pt x="105000" y="65455"/>
                  <a:pt x="105000" y="65455"/>
                </a:cubicBezTo>
                <a:close/>
                <a:moveTo>
                  <a:pt x="22500" y="10911"/>
                </a:moveTo>
                <a:lnTo>
                  <a:pt x="15000" y="10911"/>
                </a:lnTo>
                <a:lnTo>
                  <a:pt x="15000" y="43638"/>
                </a:lnTo>
                <a:lnTo>
                  <a:pt x="22500" y="43638"/>
                </a:lnTo>
                <a:cubicBezTo>
                  <a:pt x="22500" y="43638"/>
                  <a:pt x="22500" y="10911"/>
                  <a:pt x="22500" y="10911"/>
                </a:cubicBezTo>
                <a:close/>
                <a:moveTo>
                  <a:pt x="105000" y="76361"/>
                </a:moveTo>
                <a:lnTo>
                  <a:pt x="15000" y="76361"/>
                </a:lnTo>
                <a:lnTo>
                  <a:pt x="15000" y="81816"/>
                </a:lnTo>
                <a:lnTo>
                  <a:pt x="105000" y="81816"/>
                </a:lnTo>
                <a:cubicBezTo>
                  <a:pt x="105000" y="81816"/>
                  <a:pt x="105000" y="76361"/>
                  <a:pt x="105000" y="76361"/>
                </a:cubicBezTo>
                <a:close/>
                <a:moveTo>
                  <a:pt x="90000" y="87272"/>
                </a:moveTo>
                <a:lnTo>
                  <a:pt x="15000" y="87272"/>
                </a:lnTo>
                <a:lnTo>
                  <a:pt x="15000" y="92727"/>
                </a:lnTo>
                <a:lnTo>
                  <a:pt x="90000" y="92727"/>
                </a:lnTo>
                <a:cubicBezTo>
                  <a:pt x="90000" y="92727"/>
                  <a:pt x="90000" y="87272"/>
                  <a:pt x="90000" y="87272"/>
                </a:cubicBezTo>
                <a:close/>
                <a:moveTo>
                  <a:pt x="112500" y="110688"/>
                </a:moveTo>
                <a:lnTo>
                  <a:pt x="103900" y="104433"/>
                </a:lnTo>
                <a:cubicBezTo>
                  <a:pt x="103222" y="103944"/>
                  <a:pt x="102288" y="103638"/>
                  <a:pt x="101250" y="103638"/>
                </a:cubicBezTo>
                <a:cubicBezTo>
                  <a:pt x="100216" y="103638"/>
                  <a:pt x="99277" y="103944"/>
                  <a:pt x="98600" y="104433"/>
                </a:cubicBezTo>
                <a:lnTo>
                  <a:pt x="86250" y="113416"/>
                </a:lnTo>
                <a:lnTo>
                  <a:pt x="73900" y="104433"/>
                </a:lnTo>
                <a:cubicBezTo>
                  <a:pt x="73222" y="103944"/>
                  <a:pt x="72288" y="103638"/>
                  <a:pt x="71250" y="103638"/>
                </a:cubicBezTo>
                <a:cubicBezTo>
                  <a:pt x="70022" y="103638"/>
                  <a:pt x="68988" y="104094"/>
                  <a:pt x="68300" y="104755"/>
                </a:cubicBezTo>
                <a:lnTo>
                  <a:pt x="68250" y="104727"/>
                </a:lnTo>
                <a:lnTo>
                  <a:pt x="60000" y="112727"/>
                </a:lnTo>
                <a:lnTo>
                  <a:pt x="51750" y="104727"/>
                </a:lnTo>
                <a:lnTo>
                  <a:pt x="51700" y="104755"/>
                </a:lnTo>
                <a:cubicBezTo>
                  <a:pt x="51011" y="104094"/>
                  <a:pt x="49977" y="103638"/>
                  <a:pt x="48750" y="103638"/>
                </a:cubicBezTo>
                <a:cubicBezTo>
                  <a:pt x="47716" y="103638"/>
                  <a:pt x="46777" y="103944"/>
                  <a:pt x="46100" y="104433"/>
                </a:cubicBezTo>
                <a:lnTo>
                  <a:pt x="33750" y="113416"/>
                </a:lnTo>
                <a:lnTo>
                  <a:pt x="21400" y="104433"/>
                </a:lnTo>
                <a:cubicBezTo>
                  <a:pt x="20722" y="103944"/>
                  <a:pt x="19788" y="103638"/>
                  <a:pt x="18750" y="103638"/>
                </a:cubicBezTo>
                <a:cubicBezTo>
                  <a:pt x="17711" y="103638"/>
                  <a:pt x="16777" y="103944"/>
                  <a:pt x="16100" y="104433"/>
                </a:cubicBezTo>
                <a:lnTo>
                  <a:pt x="7500" y="110688"/>
                </a:lnTo>
                <a:lnTo>
                  <a:pt x="7500" y="5455"/>
                </a:lnTo>
                <a:lnTo>
                  <a:pt x="112500" y="5455"/>
                </a:lnTo>
                <a:cubicBezTo>
                  <a:pt x="112500" y="5455"/>
                  <a:pt x="112500" y="110688"/>
                  <a:pt x="112500" y="110688"/>
                </a:cubicBezTo>
                <a:close/>
                <a:moveTo>
                  <a:pt x="116250" y="0"/>
                </a:moveTo>
                <a:lnTo>
                  <a:pt x="3750" y="0"/>
                </a:lnTo>
                <a:cubicBezTo>
                  <a:pt x="1677" y="0"/>
                  <a:pt x="0" y="1222"/>
                  <a:pt x="0" y="2727"/>
                </a:cubicBezTo>
                <a:lnTo>
                  <a:pt x="0" y="117272"/>
                </a:lnTo>
                <a:cubicBezTo>
                  <a:pt x="0" y="118777"/>
                  <a:pt x="1677" y="120000"/>
                  <a:pt x="3750" y="120000"/>
                </a:cubicBezTo>
                <a:cubicBezTo>
                  <a:pt x="4788" y="120000"/>
                  <a:pt x="5727" y="119694"/>
                  <a:pt x="6400" y="119200"/>
                </a:cubicBezTo>
                <a:lnTo>
                  <a:pt x="18750" y="110222"/>
                </a:lnTo>
                <a:lnTo>
                  <a:pt x="31100" y="119200"/>
                </a:lnTo>
                <a:cubicBezTo>
                  <a:pt x="31777" y="119694"/>
                  <a:pt x="32711" y="120000"/>
                  <a:pt x="33750" y="120000"/>
                </a:cubicBezTo>
                <a:cubicBezTo>
                  <a:pt x="34788" y="120000"/>
                  <a:pt x="35727" y="119694"/>
                  <a:pt x="36400" y="119200"/>
                </a:cubicBezTo>
                <a:lnTo>
                  <a:pt x="48344" y="110516"/>
                </a:lnTo>
                <a:lnTo>
                  <a:pt x="57000" y="118911"/>
                </a:lnTo>
                <a:lnTo>
                  <a:pt x="57050" y="118883"/>
                </a:lnTo>
                <a:cubicBezTo>
                  <a:pt x="57738" y="119544"/>
                  <a:pt x="58772" y="120000"/>
                  <a:pt x="60000" y="120000"/>
                </a:cubicBezTo>
                <a:cubicBezTo>
                  <a:pt x="61227" y="120000"/>
                  <a:pt x="62261" y="119544"/>
                  <a:pt x="62950" y="118883"/>
                </a:cubicBezTo>
                <a:lnTo>
                  <a:pt x="63000" y="118911"/>
                </a:lnTo>
                <a:lnTo>
                  <a:pt x="71655" y="110516"/>
                </a:lnTo>
                <a:lnTo>
                  <a:pt x="83600" y="119200"/>
                </a:lnTo>
                <a:cubicBezTo>
                  <a:pt x="84277" y="119694"/>
                  <a:pt x="85211" y="120000"/>
                  <a:pt x="86250" y="120000"/>
                </a:cubicBezTo>
                <a:cubicBezTo>
                  <a:pt x="87288" y="120000"/>
                  <a:pt x="88227" y="119694"/>
                  <a:pt x="88900" y="119200"/>
                </a:cubicBezTo>
                <a:lnTo>
                  <a:pt x="101250" y="110222"/>
                </a:lnTo>
                <a:lnTo>
                  <a:pt x="113600" y="119200"/>
                </a:lnTo>
                <a:cubicBezTo>
                  <a:pt x="114277" y="119694"/>
                  <a:pt x="115211" y="120000"/>
                  <a:pt x="116250" y="120000"/>
                </a:cubicBezTo>
                <a:cubicBezTo>
                  <a:pt x="118322" y="120000"/>
                  <a:pt x="120000" y="118777"/>
                  <a:pt x="120000" y="117272"/>
                </a:cubicBezTo>
                <a:lnTo>
                  <a:pt x="120000" y="2727"/>
                </a:lnTo>
                <a:cubicBezTo>
                  <a:pt x="120000" y="1222"/>
                  <a:pt x="118322" y="0"/>
                  <a:pt x="116250" y="0"/>
                </a:cubicBezTo>
                <a:moveTo>
                  <a:pt x="90000" y="10911"/>
                </a:moveTo>
                <a:lnTo>
                  <a:pt x="82500" y="10911"/>
                </a:lnTo>
                <a:lnTo>
                  <a:pt x="82500" y="43638"/>
                </a:lnTo>
                <a:lnTo>
                  <a:pt x="90000" y="43638"/>
                </a:lnTo>
                <a:cubicBezTo>
                  <a:pt x="90000" y="43638"/>
                  <a:pt x="90000" y="10911"/>
                  <a:pt x="90000" y="10911"/>
                </a:cubicBezTo>
                <a:close/>
                <a:moveTo>
                  <a:pt x="105000" y="10911"/>
                </a:moveTo>
                <a:lnTo>
                  <a:pt x="97500" y="10911"/>
                </a:lnTo>
                <a:lnTo>
                  <a:pt x="97500" y="43638"/>
                </a:lnTo>
                <a:lnTo>
                  <a:pt x="105000" y="43638"/>
                </a:lnTo>
                <a:cubicBezTo>
                  <a:pt x="105000" y="43638"/>
                  <a:pt x="105000" y="10911"/>
                  <a:pt x="105000" y="10911"/>
                </a:cubicBezTo>
                <a:close/>
                <a:moveTo>
                  <a:pt x="60000" y="10911"/>
                </a:moveTo>
                <a:lnTo>
                  <a:pt x="52500" y="10911"/>
                </a:lnTo>
                <a:lnTo>
                  <a:pt x="52500" y="43638"/>
                </a:lnTo>
                <a:lnTo>
                  <a:pt x="60000" y="43638"/>
                </a:lnTo>
                <a:cubicBezTo>
                  <a:pt x="60000" y="43638"/>
                  <a:pt x="60000" y="10911"/>
                  <a:pt x="60000" y="10911"/>
                </a:cubicBezTo>
                <a:close/>
                <a:moveTo>
                  <a:pt x="45000" y="10911"/>
                </a:moveTo>
                <a:lnTo>
                  <a:pt x="30000" y="10911"/>
                </a:lnTo>
                <a:lnTo>
                  <a:pt x="30000" y="43638"/>
                </a:lnTo>
                <a:lnTo>
                  <a:pt x="45000" y="43638"/>
                </a:lnTo>
                <a:cubicBezTo>
                  <a:pt x="45000" y="43638"/>
                  <a:pt x="45000" y="10911"/>
                  <a:pt x="45000" y="10911"/>
                </a:cubicBezTo>
                <a:close/>
                <a:moveTo>
                  <a:pt x="75000" y="10911"/>
                </a:moveTo>
                <a:lnTo>
                  <a:pt x="67500" y="10911"/>
                </a:lnTo>
                <a:lnTo>
                  <a:pt x="67500" y="43638"/>
                </a:lnTo>
                <a:lnTo>
                  <a:pt x="75000" y="43638"/>
                </a:lnTo>
                <a:cubicBezTo>
                  <a:pt x="75000" y="43638"/>
                  <a:pt x="75000" y="10911"/>
                  <a:pt x="75000" y="10911"/>
                </a:cubicBezTo>
                <a:close/>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38" name="Google Shape;238;p36"/>
          <p:cNvSpPr/>
          <p:nvPr/>
        </p:nvSpPr>
        <p:spPr>
          <a:xfrm>
            <a:off x="5296065" y="2685912"/>
            <a:ext cx="418800" cy="418800"/>
          </a:xfrm>
          <a:custGeom>
            <a:rect b="b" l="l" r="r" t="t"/>
            <a:pathLst>
              <a:path extrusionOk="0" h="120000" w="120000">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39" name="Google Shape;239;p36"/>
          <p:cNvSpPr/>
          <p:nvPr/>
        </p:nvSpPr>
        <p:spPr>
          <a:xfrm>
            <a:off x="6267620" y="2685914"/>
            <a:ext cx="418800" cy="418800"/>
          </a:xfrm>
          <a:custGeom>
            <a:rect b="b" l="l" r="r" t="t"/>
            <a:pathLst>
              <a:path extrusionOk="0" h="120000" w="12000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72"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65455"/>
                </a:moveTo>
                <a:cubicBezTo>
                  <a:pt x="77872" y="65455"/>
                  <a:pt x="79088" y="64233"/>
                  <a:pt x="79088" y="62727"/>
                </a:cubicBezTo>
                <a:cubicBezTo>
                  <a:pt x="79088" y="61977"/>
                  <a:pt x="78788" y="61294"/>
                  <a:pt x="78294" y="60800"/>
                </a:cubicBezTo>
                <a:lnTo>
                  <a:pt x="61927" y="44433"/>
                </a:lnTo>
                <a:cubicBezTo>
                  <a:pt x="61433" y="43944"/>
                  <a:pt x="60755" y="43638"/>
                  <a:pt x="60000" y="43638"/>
                </a:cubicBezTo>
                <a:cubicBezTo>
                  <a:pt x="59250" y="43638"/>
                  <a:pt x="58566" y="43944"/>
                  <a:pt x="58072" y="44433"/>
                </a:cubicBezTo>
                <a:lnTo>
                  <a:pt x="41705" y="60800"/>
                </a:lnTo>
                <a:cubicBezTo>
                  <a:pt x="41216" y="61294"/>
                  <a:pt x="40911" y="61977"/>
                  <a:pt x="40911" y="62727"/>
                </a:cubicBezTo>
                <a:cubicBezTo>
                  <a:pt x="40911" y="64233"/>
                  <a:pt x="42127" y="65455"/>
                  <a:pt x="43638" y="65455"/>
                </a:cubicBezTo>
                <a:cubicBezTo>
                  <a:pt x="44388" y="65455"/>
                  <a:pt x="45072" y="65150"/>
                  <a:pt x="45566" y="64655"/>
                </a:cubicBezTo>
                <a:lnTo>
                  <a:pt x="57272" y="52950"/>
                </a:lnTo>
                <a:lnTo>
                  <a:pt x="57272" y="117272"/>
                </a:lnTo>
                <a:cubicBezTo>
                  <a:pt x="57272" y="118777"/>
                  <a:pt x="58494" y="120000"/>
                  <a:pt x="60000" y="120000"/>
                </a:cubicBezTo>
                <a:cubicBezTo>
                  <a:pt x="61505" y="120000"/>
                  <a:pt x="62727" y="118777"/>
                  <a:pt x="62727" y="117272"/>
                </a:cubicBezTo>
                <a:lnTo>
                  <a:pt x="62727" y="52950"/>
                </a:lnTo>
                <a:lnTo>
                  <a:pt x="74433" y="64655"/>
                </a:lnTo>
                <a:cubicBezTo>
                  <a:pt x="74933" y="65150"/>
                  <a:pt x="75611" y="65455"/>
                  <a:pt x="76361" y="65455"/>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40" name="Google Shape;240;p36"/>
          <p:cNvSpPr/>
          <p:nvPr/>
        </p:nvSpPr>
        <p:spPr>
          <a:xfrm>
            <a:off x="7239174" y="2685957"/>
            <a:ext cx="418800" cy="418800"/>
          </a:xfrm>
          <a:custGeom>
            <a:rect b="b" l="l" r="r" t="t"/>
            <a:pathLst>
              <a:path extrusionOk="0" h="120000" w="120000">
                <a:moveTo>
                  <a:pt x="106400" y="21783"/>
                </a:moveTo>
                <a:cubicBezTo>
                  <a:pt x="101877" y="21783"/>
                  <a:pt x="98216" y="18122"/>
                  <a:pt x="98216" y="13600"/>
                </a:cubicBezTo>
                <a:cubicBezTo>
                  <a:pt x="98216" y="9077"/>
                  <a:pt x="101877" y="5416"/>
                  <a:pt x="106400" y="5416"/>
                </a:cubicBezTo>
                <a:cubicBezTo>
                  <a:pt x="110922" y="5416"/>
                  <a:pt x="114583" y="9077"/>
                  <a:pt x="114583" y="13600"/>
                </a:cubicBezTo>
                <a:cubicBezTo>
                  <a:pt x="114583" y="18122"/>
                  <a:pt x="110922" y="21783"/>
                  <a:pt x="106400" y="21783"/>
                </a:cubicBezTo>
                <a:moveTo>
                  <a:pt x="60022" y="68161"/>
                </a:moveTo>
                <a:cubicBezTo>
                  <a:pt x="55505" y="68161"/>
                  <a:pt x="51838" y="64494"/>
                  <a:pt x="51838" y="59972"/>
                </a:cubicBezTo>
                <a:cubicBezTo>
                  <a:pt x="51838" y="55450"/>
                  <a:pt x="55505" y="51788"/>
                  <a:pt x="60022" y="51788"/>
                </a:cubicBezTo>
                <a:cubicBezTo>
                  <a:pt x="64544" y="51788"/>
                  <a:pt x="68211" y="55450"/>
                  <a:pt x="68211" y="59972"/>
                </a:cubicBezTo>
                <a:cubicBezTo>
                  <a:pt x="68211" y="64494"/>
                  <a:pt x="64544" y="68161"/>
                  <a:pt x="60022" y="68161"/>
                </a:cubicBezTo>
                <a:moveTo>
                  <a:pt x="21833" y="106350"/>
                </a:moveTo>
                <a:cubicBezTo>
                  <a:pt x="21833" y="110866"/>
                  <a:pt x="18172" y="114533"/>
                  <a:pt x="13650" y="114533"/>
                </a:cubicBezTo>
                <a:cubicBezTo>
                  <a:pt x="9127" y="114533"/>
                  <a:pt x="5466" y="110866"/>
                  <a:pt x="5466" y="106350"/>
                </a:cubicBezTo>
                <a:cubicBezTo>
                  <a:pt x="5466" y="101827"/>
                  <a:pt x="9127" y="98161"/>
                  <a:pt x="13650" y="98161"/>
                </a:cubicBezTo>
                <a:cubicBezTo>
                  <a:pt x="18172" y="98161"/>
                  <a:pt x="21833" y="101827"/>
                  <a:pt x="21833" y="106350"/>
                </a:cubicBezTo>
                <a:moveTo>
                  <a:pt x="106377" y="0"/>
                </a:moveTo>
                <a:cubicBezTo>
                  <a:pt x="98850" y="0"/>
                  <a:pt x="92750" y="6100"/>
                  <a:pt x="92750" y="13622"/>
                </a:cubicBezTo>
                <a:cubicBezTo>
                  <a:pt x="92750" y="20222"/>
                  <a:pt x="97438" y="25722"/>
                  <a:pt x="103666" y="26977"/>
                </a:cubicBezTo>
                <a:lnTo>
                  <a:pt x="103666" y="57255"/>
                </a:lnTo>
                <a:lnTo>
                  <a:pt x="73350" y="57255"/>
                </a:lnTo>
                <a:cubicBezTo>
                  <a:pt x="72077" y="51038"/>
                  <a:pt x="66583" y="46372"/>
                  <a:pt x="60000" y="46372"/>
                </a:cubicBezTo>
                <a:cubicBezTo>
                  <a:pt x="53416" y="46372"/>
                  <a:pt x="47922" y="51038"/>
                  <a:pt x="46655" y="57255"/>
                </a:cubicBezTo>
                <a:lnTo>
                  <a:pt x="13644" y="57255"/>
                </a:lnTo>
                <a:cubicBezTo>
                  <a:pt x="12133" y="57255"/>
                  <a:pt x="10916" y="58472"/>
                  <a:pt x="10916" y="59977"/>
                </a:cubicBezTo>
                <a:lnTo>
                  <a:pt x="10916" y="93022"/>
                </a:lnTo>
                <a:cubicBezTo>
                  <a:pt x="4688" y="94277"/>
                  <a:pt x="0" y="99777"/>
                  <a:pt x="0" y="106372"/>
                </a:cubicBezTo>
                <a:cubicBezTo>
                  <a:pt x="0" y="113900"/>
                  <a:pt x="6100" y="120000"/>
                  <a:pt x="13627" y="120000"/>
                </a:cubicBezTo>
                <a:cubicBezTo>
                  <a:pt x="21150" y="120000"/>
                  <a:pt x="27250" y="113900"/>
                  <a:pt x="27250" y="106372"/>
                </a:cubicBezTo>
                <a:cubicBezTo>
                  <a:pt x="27250" y="99783"/>
                  <a:pt x="22583" y="94294"/>
                  <a:pt x="16372" y="93022"/>
                </a:cubicBezTo>
                <a:lnTo>
                  <a:pt x="16372" y="62705"/>
                </a:lnTo>
                <a:lnTo>
                  <a:pt x="46650" y="62705"/>
                </a:lnTo>
                <a:cubicBezTo>
                  <a:pt x="47905" y="68933"/>
                  <a:pt x="53405" y="73627"/>
                  <a:pt x="60000" y="73627"/>
                </a:cubicBezTo>
                <a:cubicBezTo>
                  <a:pt x="66600" y="73627"/>
                  <a:pt x="72100" y="68933"/>
                  <a:pt x="73350" y="62705"/>
                </a:cubicBezTo>
                <a:lnTo>
                  <a:pt x="106394" y="62705"/>
                </a:lnTo>
                <a:cubicBezTo>
                  <a:pt x="107900" y="62705"/>
                  <a:pt x="109122" y="61488"/>
                  <a:pt x="109122" y="59977"/>
                </a:cubicBezTo>
                <a:lnTo>
                  <a:pt x="109122" y="26972"/>
                </a:lnTo>
                <a:cubicBezTo>
                  <a:pt x="115327" y="25700"/>
                  <a:pt x="120000" y="20211"/>
                  <a:pt x="120000" y="13622"/>
                </a:cubicBezTo>
                <a:cubicBezTo>
                  <a:pt x="120000" y="6100"/>
                  <a:pt x="113900" y="0"/>
                  <a:pt x="106377" y="0"/>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41" name="Google Shape;241;p36"/>
          <p:cNvSpPr/>
          <p:nvPr/>
        </p:nvSpPr>
        <p:spPr>
          <a:xfrm>
            <a:off x="8210632" y="2685957"/>
            <a:ext cx="380700" cy="418800"/>
          </a:xfrm>
          <a:custGeom>
            <a:rect b="b" l="l" r="r" t="t"/>
            <a:pathLst>
              <a:path extrusionOk="0" h="120000" w="120000">
                <a:moveTo>
                  <a:pt x="105038" y="114533"/>
                </a:moveTo>
                <a:cubicBezTo>
                  <a:pt x="100066" y="114533"/>
                  <a:pt x="96038" y="110866"/>
                  <a:pt x="96038" y="106350"/>
                </a:cubicBezTo>
                <a:cubicBezTo>
                  <a:pt x="96038" y="101827"/>
                  <a:pt x="100066" y="98161"/>
                  <a:pt x="105038" y="98161"/>
                </a:cubicBezTo>
                <a:cubicBezTo>
                  <a:pt x="110011" y="98161"/>
                  <a:pt x="114038" y="101827"/>
                  <a:pt x="114038" y="106350"/>
                </a:cubicBezTo>
                <a:cubicBezTo>
                  <a:pt x="114038" y="110866"/>
                  <a:pt x="110011" y="114533"/>
                  <a:pt x="105038" y="114533"/>
                </a:cubicBezTo>
                <a:moveTo>
                  <a:pt x="15016" y="68161"/>
                </a:moveTo>
                <a:cubicBezTo>
                  <a:pt x="10044" y="68161"/>
                  <a:pt x="6011" y="64494"/>
                  <a:pt x="6011" y="59972"/>
                </a:cubicBezTo>
                <a:cubicBezTo>
                  <a:pt x="6011" y="55450"/>
                  <a:pt x="10044" y="51788"/>
                  <a:pt x="15016" y="51788"/>
                </a:cubicBezTo>
                <a:cubicBezTo>
                  <a:pt x="19988" y="51788"/>
                  <a:pt x="24016" y="55450"/>
                  <a:pt x="24016" y="59972"/>
                </a:cubicBezTo>
                <a:cubicBezTo>
                  <a:pt x="24016" y="64494"/>
                  <a:pt x="19988" y="68161"/>
                  <a:pt x="15016" y="68161"/>
                </a:cubicBezTo>
                <a:moveTo>
                  <a:pt x="105038" y="5416"/>
                </a:moveTo>
                <a:cubicBezTo>
                  <a:pt x="110011" y="5416"/>
                  <a:pt x="114038" y="9077"/>
                  <a:pt x="114038" y="13600"/>
                </a:cubicBezTo>
                <a:cubicBezTo>
                  <a:pt x="114038" y="18122"/>
                  <a:pt x="110011" y="21783"/>
                  <a:pt x="105038" y="21783"/>
                </a:cubicBezTo>
                <a:cubicBezTo>
                  <a:pt x="100066" y="21783"/>
                  <a:pt x="96038" y="18122"/>
                  <a:pt x="96038" y="13600"/>
                </a:cubicBezTo>
                <a:cubicBezTo>
                  <a:pt x="96038" y="9077"/>
                  <a:pt x="100066" y="5416"/>
                  <a:pt x="105038" y="5416"/>
                </a:cubicBezTo>
                <a:moveTo>
                  <a:pt x="105011" y="92750"/>
                </a:moveTo>
                <a:cubicBezTo>
                  <a:pt x="100511" y="92750"/>
                  <a:pt x="96522" y="94588"/>
                  <a:pt x="93772" y="97444"/>
                </a:cubicBezTo>
                <a:lnTo>
                  <a:pt x="29183" y="64172"/>
                </a:lnTo>
                <a:cubicBezTo>
                  <a:pt x="29655" y="62855"/>
                  <a:pt x="29977" y="61466"/>
                  <a:pt x="29977" y="60000"/>
                </a:cubicBezTo>
                <a:cubicBezTo>
                  <a:pt x="29977" y="58533"/>
                  <a:pt x="29655" y="57144"/>
                  <a:pt x="29183" y="55822"/>
                </a:cubicBezTo>
                <a:lnTo>
                  <a:pt x="93772" y="22550"/>
                </a:lnTo>
                <a:cubicBezTo>
                  <a:pt x="96516" y="25411"/>
                  <a:pt x="100511" y="27250"/>
                  <a:pt x="105011" y="27250"/>
                </a:cubicBezTo>
                <a:cubicBezTo>
                  <a:pt x="113288" y="27250"/>
                  <a:pt x="120000" y="21150"/>
                  <a:pt x="120000" y="13622"/>
                </a:cubicBezTo>
                <a:cubicBezTo>
                  <a:pt x="120000" y="6100"/>
                  <a:pt x="113288" y="0"/>
                  <a:pt x="105011" y="0"/>
                </a:cubicBezTo>
                <a:cubicBezTo>
                  <a:pt x="96733" y="0"/>
                  <a:pt x="90022" y="6100"/>
                  <a:pt x="90022" y="13622"/>
                </a:cubicBezTo>
                <a:cubicBezTo>
                  <a:pt x="90022" y="15088"/>
                  <a:pt x="90344" y="16477"/>
                  <a:pt x="90816" y="17800"/>
                </a:cubicBezTo>
                <a:lnTo>
                  <a:pt x="26233" y="51072"/>
                </a:lnTo>
                <a:cubicBezTo>
                  <a:pt x="23483" y="48216"/>
                  <a:pt x="19494" y="46372"/>
                  <a:pt x="14988" y="46372"/>
                </a:cubicBezTo>
                <a:cubicBezTo>
                  <a:pt x="6711" y="46372"/>
                  <a:pt x="0" y="52472"/>
                  <a:pt x="0" y="60000"/>
                </a:cubicBezTo>
                <a:cubicBezTo>
                  <a:pt x="0" y="67527"/>
                  <a:pt x="6711" y="73627"/>
                  <a:pt x="14988" y="73627"/>
                </a:cubicBezTo>
                <a:cubicBezTo>
                  <a:pt x="19494" y="73627"/>
                  <a:pt x="23483" y="71783"/>
                  <a:pt x="26233" y="68922"/>
                </a:cubicBezTo>
                <a:lnTo>
                  <a:pt x="90816" y="102194"/>
                </a:lnTo>
                <a:cubicBezTo>
                  <a:pt x="90344" y="103516"/>
                  <a:pt x="90022" y="104905"/>
                  <a:pt x="90022" y="106372"/>
                </a:cubicBezTo>
                <a:cubicBezTo>
                  <a:pt x="90022" y="113900"/>
                  <a:pt x="96733" y="120000"/>
                  <a:pt x="105011" y="120000"/>
                </a:cubicBezTo>
                <a:cubicBezTo>
                  <a:pt x="113288" y="120000"/>
                  <a:pt x="120000" y="113900"/>
                  <a:pt x="120000" y="106372"/>
                </a:cubicBezTo>
                <a:cubicBezTo>
                  <a:pt x="120000" y="98844"/>
                  <a:pt x="113288" y="92750"/>
                  <a:pt x="105011" y="92750"/>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42" name="Google Shape;242;p36"/>
          <p:cNvSpPr/>
          <p:nvPr/>
        </p:nvSpPr>
        <p:spPr>
          <a:xfrm>
            <a:off x="785905" y="3619611"/>
            <a:ext cx="418800" cy="418800"/>
          </a:xfrm>
          <a:custGeom>
            <a:rect b="b" l="l" r="r" t="t"/>
            <a:pathLst>
              <a:path extrusionOk="0" h="120000" w="120000">
                <a:moveTo>
                  <a:pt x="102383" y="78488"/>
                </a:moveTo>
                <a:cubicBezTo>
                  <a:pt x="94672" y="74611"/>
                  <a:pt x="87650" y="69572"/>
                  <a:pt x="81577" y="63555"/>
                </a:cubicBezTo>
                <a:cubicBezTo>
                  <a:pt x="84522" y="58988"/>
                  <a:pt x="87022" y="54105"/>
                  <a:pt x="89077" y="49000"/>
                </a:cubicBezTo>
                <a:cubicBezTo>
                  <a:pt x="89383" y="49033"/>
                  <a:pt x="89683" y="49088"/>
                  <a:pt x="90000" y="49088"/>
                </a:cubicBezTo>
                <a:cubicBezTo>
                  <a:pt x="94516" y="49088"/>
                  <a:pt x="98183" y="45427"/>
                  <a:pt x="98183" y="40911"/>
                </a:cubicBezTo>
                <a:cubicBezTo>
                  <a:pt x="98183" y="37705"/>
                  <a:pt x="96327" y="34966"/>
                  <a:pt x="93644" y="33622"/>
                </a:cubicBezTo>
                <a:cubicBezTo>
                  <a:pt x="94627" y="28722"/>
                  <a:pt x="95244" y="23688"/>
                  <a:pt x="95372" y="18533"/>
                </a:cubicBezTo>
                <a:cubicBezTo>
                  <a:pt x="107094" y="28533"/>
                  <a:pt x="114544" y="43383"/>
                  <a:pt x="114544" y="60000"/>
                </a:cubicBezTo>
                <a:cubicBezTo>
                  <a:pt x="114544" y="65355"/>
                  <a:pt x="113716" y="70494"/>
                  <a:pt x="112272" y="75377"/>
                </a:cubicBezTo>
                <a:cubicBezTo>
                  <a:pt x="109044" y="76572"/>
                  <a:pt x="105744" y="77616"/>
                  <a:pt x="102383" y="78488"/>
                </a:cubicBezTo>
                <a:moveTo>
                  <a:pt x="60000" y="114544"/>
                </a:moveTo>
                <a:cubicBezTo>
                  <a:pt x="46700" y="114544"/>
                  <a:pt x="34516" y="109772"/>
                  <a:pt x="25050" y="101861"/>
                </a:cubicBezTo>
                <a:cubicBezTo>
                  <a:pt x="36400" y="99633"/>
                  <a:pt x="46944" y="95194"/>
                  <a:pt x="56266" y="89061"/>
                </a:cubicBezTo>
                <a:cubicBezTo>
                  <a:pt x="57388" y="89638"/>
                  <a:pt x="58644" y="90000"/>
                  <a:pt x="60000" y="90000"/>
                </a:cubicBezTo>
                <a:cubicBezTo>
                  <a:pt x="62627" y="90000"/>
                  <a:pt x="64938" y="88738"/>
                  <a:pt x="66438" y="86816"/>
                </a:cubicBezTo>
                <a:cubicBezTo>
                  <a:pt x="69705" y="87111"/>
                  <a:pt x="73011" y="87272"/>
                  <a:pt x="76361" y="87272"/>
                </a:cubicBezTo>
                <a:cubicBezTo>
                  <a:pt x="85127" y="87272"/>
                  <a:pt x="93622" y="86155"/>
                  <a:pt x="101788" y="84200"/>
                </a:cubicBezTo>
                <a:cubicBezTo>
                  <a:pt x="103666" y="85094"/>
                  <a:pt x="105544" y="86000"/>
                  <a:pt x="107500" y="86766"/>
                </a:cubicBezTo>
                <a:cubicBezTo>
                  <a:pt x="98138" y="103338"/>
                  <a:pt x="80388" y="114544"/>
                  <a:pt x="60000" y="114544"/>
                </a:cubicBezTo>
                <a:moveTo>
                  <a:pt x="19661" y="96622"/>
                </a:moveTo>
                <a:cubicBezTo>
                  <a:pt x="19311" y="93555"/>
                  <a:pt x="19088" y="90438"/>
                  <a:pt x="19088" y="87272"/>
                </a:cubicBezTo>
                <a:cubicBezTo>
                  <a:pt x="19088" y="82016"/>
                  <a:pt x="19644" y="76900"/>
                  <a:pt x="20594" y="71922"/>
                </a:cubicBezTo>
                <a:cubicBezTo>
                  <a:pt x="30305" y="77711"/>
                  <a:pt x="40983" y="82038"/>
                  <a:pt x="52338" y="84588"/>
                </a:cubicBezTo>
                <a:cubicBezTo>
                  <a:pt x="52394" y="84738"/>
                  <a:pt x="52422" y="84900"/>
                  <a:pt x="52483" y="85044"/>
                </a:cubicBezTo>
                <a:cubicBezTo>
                  <a:pt x="42911" y="91227"/>
                  <a:pt x="32005" y="95516"/>
                  <a:pt x="20238" y="97255"/>
                </a:cubicBezTo>
                <a:cubicBezTo>
                  <a:pt x="20044" y="97050"/>
                  <a:pt x="19850" y="96833"/>
                  <a:pt x="19661" y="96622"/>
                </a:cubicBezTo>
                <a:moveTo>
                  <a:pt x="17083" y="63161"/>
                </a:moveTo>
                <a:cubicBezTo>
                  <a:pt x="13116" y="60383"/>
                  <a:pt x="9350" y="57338"/>
                  <a:pt x="5811" y="54050"/>
                </a:cubicBezTo>
                <a:cubicBezTo>
                  <a:pt x="8488" y="29438"/>
                  <a:pt x="27527" y="9788"/>
                  <a:pt x="51838" y="6133"/>
                </a:cubicBezTo>
                <a:cubicBezTo>
                  <a:pt x="51861" y="9050"/>
                  <a:pt x="52016" y="11933"/>
                  <a:pt x="52316" y="14777"/>
                </a:cubicBezTo>
                <a:cubicBezTo>
                  <a:pt x="47622" y="17927"/>
                  <a:pt x="43261" y="21550"/>
                  <a:pt x="39272" y="25533"/>
                </a:cubicBezTo>
                <a:cubicBezTo>
                  <a:pt x="38127" y="24922"/>
                  <a:pt x="36844" y="24544"/>
                  <a:pt x="35455" y="24544"/>
                </a:cubicBezTo>
                <a:cubicBezTo>
                  <a:pt x="30938" y="24544"/>
                  <a:pt x="27272" y="28211"/>
                  <a:pt x="27272" y="32727"/>
                </a:cubicBezTo>
                <a:cubicBezTo>
                  <a:pt x="27272" y="34644"/>
                  <a:pt x="27961" y="36383"/>
                  <a:pt x="29061" y="37777"/>
                </a:cubicBezTo>
                <a:cubicBezTo>
                  <a:pt x="23772" y="45438"/>
                  <a:pt x="19722" y="53994"/>
                  <a:pt x="17083" y="63161"/>
                </a:cubicBezTo>
                <a:moveTo>
                  <a:pt x="13700" y="88738"/>
                </a:moveTo>
                <a:cubicBezTo>
                  <a:pt x="8683" y="80672"/>
                  <a:pt x="5694" y="71227"/>
                  <a:pt x="5494" y="61083"/>
                </a:cubicBezTo>
                <a:cubicBezTo>
                  <a:pt x="8722" y="63844"/>
                  <a:pt x="12111" y="66416"/>
                  <a:pt x="15650" y="68794"/>
                </a:cubicBezTo>
                <a:cubicBezTo>
                  <a:pt x="14361" y="74755"/>
                  <a:pt x="13638" y="80927"/>
                  <a:pt x="13638" y="87272"/>
                </a:cubicBezTo>
                <a:cubicBezTo>
                  <a:pt x="13638" y="87766"/>
                  <a:pt x="13688" y="88250"/>
                  <a:pt x="13700" y="88738"/>
                </a:cubicBezTo>
                <a:moveTo>
                  <a:pt x="74600" y="64111"/>
                </a:moveTo>
                <a:cubicBezTo>
                  <a:pt x="71705" y="68133"/>
                  <a:pt x="68416" y="71838"/>
                  <a:pt x="64855" y="75266"/>
                </a:cubicBezTo>
                <a:cubicBezTo>
                  <a:pt x="63494" y="74255"/>
                  <a:pt x="61827" y="73638"/>
                  <a:pt x="60000" y="73638"/>
                </a:cubicBezTo>
                <a:cubicBezTo>
                  <a:pt x="56477" y="73638"/>
                  <a:pt x="53505" y="75872"/>
                  <a:pt x="52350" y="78988"/>
                </a:cubicBezTo>
                <a:cubicBezTo>
                  <a:pt x="41416" y="76394"/>
                  <a:pt x="31150" y="72072"/>
                  <a:pt x="21866" y="66316"/>
                </a:cubicBezTo>
                <a:cubicBezTo>
                  <a:pt x="24327" y="57033"/>
                  <a:pt x="28333" y="48377"/>
                  <a:pt x="33666" y="40700"/>
                </a:cubicBezTo>
                <a:cubicBezTo>
                  <a:pt x="34244" y="40827"/>
                  <a:pt x="34838" y="40911"/>
                  <a:pt x="35455" y="40911"/>
                </a:cubicBezTo>
                <a:cubicBezTo>
                  <a:pt x="39972" y="40911"/>
                  <a:pt x="43638" y="37244"/>
                  <a:pt x="43638" y="32727"/>
                </a:cubicBezTo>
                <a:cubicBezTo>
                  <a:pt x="43638" y="31600"/>
                  <a:pt x="43405" y="30516"/>
                  <a:pt x="42994" y="29538"/>
                </a:cubicBezTo>
                <a:cubicBezTo>
                  <a:pt x="46150" y="26372"/>
                  <a:pt x="49555" y="23450"/>
                  <a:pt x="53194" y="20827"/>
                </a:cubicBezTo>
                <a:cubicBezTo>
                  <a:pt x="56133" y="37350"/>
                  <a:pt x="63772" y="52205"/>
                  <a:pt x="74600" y="64111"/>
                </a:cubicBezTo>
                <a:moveTo>
                  <a:pt x="60000" y="5455"/>
                </a:moveTo>
                <a:cubicBezTo>
                  <a:pt x="63038" y="5455"/>
                  <a:pt x="66005" y="5766"/>
                  <a:pt x="68905" y="6250"/>
                </a:cubicBezTo>
                <a:cubicBezTo>
                  <a:pt x="64977" y="7777"/>
                  <a:pt x="61138" y="9483"/>
                  <a:pt x="57522" y="11561"/>
                </a:cubicBezTo>
                <a:cubicBezTo>
                  <a:pt x="57377" y="9588"/>
                  <a:pt x="57283" y="7600"/>
                  <a:pt x="57277" y="5594"/>
                </a:cubicBezTo>
                <a:cubicBezTo>
                  <a:pt x="58188" y="5550"/>
                  <a:pt x="59083" y="5455"/>
                  <a:pt x="60000" y="5455"/>
                </a:cubicBezTo>
                <a:moveTo>
                  <a:pt x="78444" y="68122"/>
                </a:moveTo>
                <a:cubicBezTo>
                  <a:pt x="83233" y="72761"/>
                  <a:pt x="88611" y="76772"/>
                  <a:pt x="94366" y="80222"/>
                </a:cubicBezTo>
                <a:cubicBezTo>
                  <a:pt x="88516" y="81255"/>
                  <a:pt x="82511" y="81816"/>
                  <a:pt x="76361" y="81816"/>
                </a:cubicBezTo>
                <a:cubicBezTo>
                  <a:pt x="73588" y="81816"/>
                  <a:pt x="70855" y="81677"/>
                  <a:pt x="68138" y="81466"/>
                </a:cubicBezTo>
                <a:cubicBezTo>
                  <a:pt x="68105" y="80938"/>
                  <a:pt x="68055" y="80416"/>
                  <a:pt x="67938" y="79916"/>
                </a:cubicBezTo>
                <a:cubicBezTo>
                  <a:pt x="71783" y="76316"/>
                  <a:pt x="75305" y="72372"/>
                  <a:pt x="78444" y="68122"/>
                </a:cubicBezTo>
                <a:moveTo>
                  <a:pt x="89933" y="14427"/>
                </a:moveTo>
                <a:cubicBezTo>
                  <a:pt x="89950" y="15072"/>
                  <a:pt x="90000" y="15711"/>
                  <a:pt x="90000" y="16361"/>
                </a:cubicBezTo>
                <a:cubicBezTo>
                  <a:pt x="90000" y="22038"/>
                  <a:pt x="89400" y="27566"/>
                  <a:pt x="88300" y="32911"/>
                </a:cubicBezTo>
                <a:cubicBezTo>
                  <a:pt x="84594" y="33694"/>
                  <a:pt x="81816" y="36977"/>
                  <a:pt x="81816" y="40911"/>
                </a:cubicBezTo>
                <a:cubicBezTo>
                  <a:pt x="81816" y="43138"/>
                  <a:pt x="82711" y="45150"/>
                  <a:pt x="84161" y="46627"/>
                </a:cubicBezTo>
                <a:cubicBezTo>
                  <a:pt x="82372" y="51105"/>
                  <a:pt x="80238" y="55405"/>
                  <a:pt x="77727" y="59450"/>
                </a:cubicBezTo>
                <a:cubicBezTo>
                  <a:pt x="67550" y="47888"/>
                  <a:pt x="60522" y="33472"/>
                  <a:pt x="58161" y="17511"/>
                </a:cubicBezTo>
                <a:cubicBezTo>
                  <a:pt x="64388" y="13683"/>
                  <a:pt x="71183" y="10744"/>
                  <a:pt x="78366" y="8694"/>
                </a:cubicBezTo>
                <a:cubicBezTo>
                  <a:pt x="82466" y="10161"/>
                  <a:pt x="86355" y="12072"/>
                  <a:pt x="89933" y="14427"/>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43" name="Google Shape;243;p36"/>
          <p:cNvSpPr/>
          <p:nvPr/>
        </p:nvSpPr>
        <p:spPr>
          <a:xfrm>
            <a:off x="1990802" y="3619611"/>
            <a:ext cx="342900" cy="418800"/>
          </a:xfrm>
          <a:custGeom>
            <a:rect b="b" l="l" r="r" t="t"/>
            <a:pathLst>
              <a:path extrusionOk="0" h="120000" w="12000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44" name="Google Shape;244;p36"/>
          <p:cNvSpPr/>
          <p:nvPr/>
        </p:nvSpPr>
        <p:spPr>
          <a:xfrm>
            <a:off x="3119519" y="3676746"/>
            <a:ext cx="418800" cy="304800"/>
          </a:xfrm>
          <a:custGeom>
            <a:rect b="b" l="l" r="r" t="t"/>
            <a:pathLst>
              <a:path extrusionOk="0" h="120000" w="120000">
                <a:moveTo>
                  <a:pt x="110688" y="22500"/>
                </a:moveTo>
                <a:lnTo>
                  <a:pt x="104433" y="31100"/>
                </a:lnTo>
                <a:cubicBezTo>
                  <a:pt x="103938" y="31777"/>
                  <a:pt x="103638" y="32716"/>
                  <a:pt x="103638" y="33750"/>
                </a:cubicBezTo>
                <a:cubicBezTo>
                  <a:pt x="103638" y="35822"/>
                  <a:pt x="104855" y="37500"/>
                  <a:pt x="106361" y="37500"/>
                </a:cubicBezTo>
                <a:cubicBezTo>
                  <a:pt x="107116" y="37500"/>
                  <a:pt x="107800" y="37077"/>
                  <a:pt x="108294" y="36400"/>
                </a:cubicBezTo>
                <a:lnTo>
                  <a:pt x="119200" y="21405"/>
                </a:lnTo>
                <a:cubicBezTo>
                  <a:pt x="119694" y="20727"/>
                  <a:pt x="120000" y="19788"/>
                  <a:pt x="120000" y="18750"/>
                </a:cubicBezTo>
                <a:cubicBezTo>
                  <a:pt x="120000" y="17716"/>
                  <a:pt x="119694" y="16777"/>
                  <a:pt x="119200" y="16100"/>
                </a:cubicBezTo>
                <a:lnTo>
                  <a:pt x="108294" y="1100"/>
                </a:lnTo>
                <a:cubicBezTo>
                  <a:pt x="107794" y="422"/>
                  <a:pt x="107116" y="0"/>
                  <a:pt x="106361" y="0"/>
                </a:cubicBezTo>
                <a:cubicBezTo>
                  <a:pt x="104855" y="0"/>
                  <a:pt x="103638" y="1683"/>
                  <a:pt x="103638" y="3750"/>
                </a:cubicBezTo>
                <a:cubicBezTo>
                  <a:pt x="103638" y="4788"/>
                  <a:pt x="103938" y="5727"/>
                  <a:pt x="104438" y="6405"/>
                </a:cubicBezTo>
                <a:lnTo>
                  <a:pt x="110688" y="15000"/>
                </a:lnTo>
                <a:lnTo>
                  <a:pt x="84544" y="15000"/>
                </a:lnTo>
                <a:cubicBezTo>
                  <a:pt x="83694" y="15000"/>
                  <a:pt x="82961" y="15572"/>
                  <a:pt x="82461" y="16411"/>
                </a:cubicBezTo>
                <a:lnTo>
                  <a:pt x="82433" y="16377"/>
                </a:lnTo>
                <a:lnTo>
                  <a:pt x="34161" y="97500"/>
                </a:lnTo>
                <a:lnTo>
                  <a:pt x="2727" y="97500"/>
                </a:lnTo>
                <a:cubicBezTo>
                  <a:pt x="1222" y="97500"/>
                  <a:pt x="0" y="99183"/>
                  <a:pt x="0" y="101250"/>
                </a:cubicBezTo>
                <a:cubicBezTo>
                  <a:pt x="0" y="103322"/>
                  <a:pt x="1222" y="105000"/>
                  <a:pt x="2727" y="105000"/>
                </a:cubicBezTo>
                <a:lnTo>
                  <a:pt x="35455" y="105000"/>
                </a:lnTo>
                <a:cubicBezTo>
                  <a:pt x="36305" y="105000"/>
                  <a:pt x="37038" y="104433"/>
                  <a:pt x="37538" y="103594"/>
                </a:cubicBezTo>
                <a:lnTo>
                  <a:pt x="37566" y="103622"/>
                </a:lnTo>
                <a:lnTo>
                  <a:pt x="85838" y="22500"/>
                </a:lnTo>
                <a:cubicBezTo>
                  <a:pt x="85838" y="22500"/>
                  <a:pt x="110688" y="22500"/>
                  <a:pt x="110688" y="22500"/>
                </a:cubicBezTo>
                <a:close/>
                <a:moveTo>
                  <a:pt x="108294" y="83600"/>
                </a:moveTo>
                <a:cubicBezTo>
                  <a:pt x="107794" y="82922"/>
                  <a:pt x="107116" y="82500"/>
                  <a:pt x="106361" y="82500"/>
                </a:cubicBezTo>
                <a:cubicBezTo>
                  <a:pt x="104855" y="82500"/>
                  <a:pt x="103638" y="84183"/>
                  <a:pt x="103638" y="86250"/>
                </a:cubicBezTo>
                <a:cubicBezTo>
                  <a:pt x="103638" y="87288"/>
                  <a:pt x="103938" y="88222"/>
                  <a:pt x="104433" y="88900"/>
                </a:cubicBezTo>
                <a:lnTo>
                  <a:pt x="110688" y="97500"/>
                </a:lnTo>
                <a:lnTo>
                  <a:pt x="85838" y="97500"/>
                </a:lnTo>
                <a:lnTo>
                  <a:pt x="68811" y="68883"/>
                </a:lnTo>
                <a:lnTo>
                  <a:pt x="65283" y="74805"/>
                </a:lnTo>
                <a:lnTo>
                  <a:pt x="82433" y="103622"/>
                </a:lnTo>
                <a:lnTo>
                  <a:pt x="82461" y="103594"/>
                </a:lnTo>
                <a:cubicBezTo>
                  <a:pt x="82961" y="104433"/>
                  <a:pt x="83694" y="105000"/>
                  <a:pt x="84544" y="105000"/>
                </a:cubicBezTo>
                <a:lnTo>
                  <a:pt x="110688" y="105000"/>
                </a:lnTo>
                <a:lnTo>
                  <a:pt x="104433" y="113600"/>
                </a:lnTo>
                <a:cubicBezTo>
                  <a:pt x="103938" y="114277"/>
                  <a:pt x="103638" y="115216"/>
                  <a:pt x="103638" y="116250"/>
                </a:cubicBezTo>
                <a:cubicBezTo>
                  <a:pt x="103638" y="118322"/>
                  <a:pt x="104855" y="120000"/>
                  <a:pt x="106361" y="120000"/>
                </a:cubicBezTo>
                <a:cubicBezTo>
                  <a:pt x="107116" y="120000"/>
                  <a:pt x="107794" y="119583"/>
                  <a:pt x="108294" y="118900"/>
                </a:cubicBezTo>
                <a:lnTo>
                  <a:pt x="119200" y="103900"/>
                </a:lnTo>
                <a:cubicBezTo>
                  <a:pt x="119694" y="103222"/>
                  <a:pt x="120000" y="102288"/>
                  <a:pt x="120000" y="101250"/>
                </a:cubicBezTo>
                <a:cubicBezTo>
                  <a:pt x="120000" y="100216"/>
                  <a:pt x="119694" y="99277"/>
                  <a:pt x="119200" y="98600"/>
                </a:cubicBezTo>
                <a:cubicBezTo>
                  <a:pt x="119200" y="98600"/>
                  <a:pt x="108294" y="83600"/>
                  <a:pt x="108294" y="83600"/>
                </a:cubicBezTo>
                <a:close/>
                <a:moveTo>
                  <a:pt x="2727" y="22500"/>
                </a:moveTo>
                <a:lnTo>
                  <a:pt x="34155" y="22500"/>
                </a:lnTo>
                <a:lnTo>
                  <a:pt x="51188" y="51116"/>
                </a:lnTo>
                <a:lnTo>
                  <a:pt x="54716" y="45200"/>
                </a:lnTo>
                <a:lnTo>
                  <a:pt x="37566" y="16377"/>
                </a:lnTo>
                <a:lnTo>
                  <a:pt x="37533" y="16411"/>
                </a:lnTo>
                <a:cubicBezTo>
                  <a:pt x="37038" y="15572"/>
                  <a:pt x="36305" y="15000"/>
                  <a:pt x="35455" y="15000"/>
                </a:cubicBezTo>
                <a:lnTo>
                  <a:pt x="2727" y="15000"/>
                </a:lnTo>
                <a:cubicBezTo>
                  <a:pt x="1222" y="15000"/>
                  <a:pt x="0" y="16683"/>
                  <a:pt x="0" y="18750"/>
                </a:cubicBezTo>
                <a:cubicBezTo>
                  <a:pt x="0" y="20822"/>
                  <a:pt x="1222" y="22500"/>
                  <a:pt x="2727" y="22500"/>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45" name="Google Shape;245;p36"/>
          <p:cNvSpPr/>
          <p:nvPr/>
        </p:nvSpPr>
        <p:spPr>
          <a:xfrm>
            <a:off x="4324415" y="3657701"/>
            <a:ext cx="418800" cy="342900"/>
          </a:xfrm>
          <a:custGeom>
            <a:rect b="b" l="l" r="r" t="t"/>
            <a:pathLst>
              <a:path extrusionOk="0" h="120000" w="120000">
                <a:moveTo>
                  <a:pt x="10911" y="66666"/>
                </a:moveTo>
                <a:cubicBezTo>
                  <a:pt x="7894" y="66666"/>
                  <a:pt x="5455" y="63677"/>
                  <a:pt x="5455" y="60000"/>
                </a:cubicBezTo>
                <a:cubicBezTo>
                  <a:pt x="5455" y="56322"/>
                  <a:pt x="7894" y="53333"/>
                  <a:pt x="10911" y="53333"/>
                </a:cubicBezTo>
                <a:cubicBezTo>
                  <a:pt x="13916" y="53333"/>
                  <a:pt x="16361" y="56322"/>
                  <a:pt x="16361" y="60000"/>
                </a:cubicBezTo>
                <a:cubicBezTo>
                  <a:pt x="16361" y="63677"/>
                  <a:pt x="13916" y="66666"/>
                  <a:pt x="10911" y="66666"/>
                </a:cubicBezTo>
                <a:moveTo>
                  <a:pt x="119200" y="57644"/>
                </a:moveTo>
                <a:lnTo>
                  <a:pt x="102838" y="37644"/>
                </a:lnTo>
                <a:cubicBezTo>
                  <a:pt x="102344" y="37038"/>
                  <a:pt x="101661" y="36666"/>
                  <a:pt x="100911" y="36666"/>
                </a:cubicBezTo>
                <a:cubicBezTo>
                  <a:pt x="99400" y="36666"/>
                  <a:pt x="98183" y="38161"/>
                  <a:pt x="98183" y="40000"/>
                </a:cubicBezTo>
                <a:cubicBezTo>
                  <a:pt x="98183" y="40922"/>
                  <a:pt x="98488" y="41755"/>
                  <a:pt x="98983" y="42355"/>
                </a:cubicBezTo>
                <a:lnTo>
                  <a:pt x="110688" y="56666"/>
                </a:lnTo>
                <a:lnTo>
                  <a:pt x="44766" y="56666"/>
                </a:lnTo>
                <a:lnTo>
                  <a:pt x="81816" y="11377"/>
                </a:lnTo>
                <a:lnTo>
                  <a:pt x="81816" y="30000"/>
                </a:lnTo>
                <a:cubicBezTo>
                  <a:pt x="81816" y="31844"/>
                  <a:pt x="83038" y="33333"/>
                  <a:pt x="84544" y="33333"/>
                </a:cubicBezTo>
                <a:cubicBezTo>
                  <a:pt x="86050" y="33333"/>
                  <a:pt x="87272" y="31844"/>
                  <a:pt x="87272" y="30000"/>
                </a:cubicBezTo>
                <a:lnTo>
                  <a:pt x="87272" y="3333"/>
                </a:lnTo>
                <a:cubicBezTo>
                  <a:pt x="87272" y="1494"/>
                  <a:pt x="86050" y="0"/>
                  <a:pt x="84544" y="0"/>
                </a:cubicBezTo>
                <a:lnTo>
                  <a:pt x="62727" y="0"/>
                </a:lnTo>
                <a:cubicBezTo>
                  <a:pt x="61222" y="0"/>
                  <a:pt x="60000" y="1494"/>
                  <a:pt x="60000" y="3333"/>
                </a:cubicBezTo>
                <a:cubicBezTo>
                  <a:pt x="60000" y="5177"/>
                  <a:pt x="61222" y="6666"/>
                  <a:pt x="62727" y="6666"/>
                </a:cubicBezTo>
                <a:lnTo>
                  <a:pt x="77961" y="6666"/>
                </a:lnTo>
                <a:lnTo>
                  <a:pt x="37050" y="56666"/>
                </a:lnTo>
                <a:lnTo>
                  <a:pt x="21433" y="56666"/>
                </a:lnTo>
                <a:cubicBezTo>
                  <a:pt x="20216" y="50927"/>
                  <a:pt x="15983" y="46666"/>
                  <a:pt x="10911" y="46666"/>
                </a:cubicBezTo>
                <a:cubicBezTo>
                  <a:pt x="4883" y="46666"/>
                  <a:pt x="0" y="52638"/>
                  <a:pt x="0" y="60000"/>
                </a:cubicBezTo>
                <a:cubicBezTo>
                  <a:pt x="0" y="67361"/>
                  <a:pt x="4883" y="73333"/>
                  <a:pt x="10911" y="73333"/>
                </a:cubicBezTo>
                <a:cubicBezTo>
                  <a:pt x="15983" y="73333"/>
                  <a:pt x="20216" y="69077"/>
                  <a:pt x="21433" y="63333"/>
                </a:cubicBezTo>
                <a:lnTo>
                  <a:pt x="37050" y="63333"/>
                </a:lnTo>
                <a:lnTo>
                  <a:pt x="77961" y="113333"/>
                </a:lnTo>
                <a:lnTo>
                  <a:pt x="62727" y="113333"/>
                </a:lnTo>
                <a:cubicBezTo>
                  <a:pt x="61222" y="113333"/>
                  <a:pt x="60000" y="114827"/>
                  <a:pt x="60000" y="116666"/>
                </a:cubicBezTo>
                <a:cubicBezTo>
                  <a:pt x="60000" y="118511"/>
                  <a:pt x="61222" y="120000"/>
                  <a:pt x="62727" y="120000"/>
                </a:cubicBezTo>
                <a:lnTo>
                  <a:pt x="84544" y="120000"/>
                </a:lnTo>
                <a:cubicBezTo>
                  <a:pt x="86050" y="120000"/>
                  <a:pt x="87272" y="118511"/>
                  <a:pt x="87272" y="116666"/>
                </a:cubicBezTo>
                <a:lnTo>
                  <a:pt x="87272" y="90000"/>
                </a:lnTo>
                <a:cubicBezTo>
                  <a:pt x="87272" y="88161"/>
                  <a:pt x="86050" y="86666"/>
                  <a:pt x="84544" y="86666"/>
                </a:cubicBezTo>
                <a:cubicBezTo>
                  <a:pt x="83038" y="86666"/>
                  <a:pt x="81816" y="88161"/>
                  <a:pt x="81816" y="90000"/>
                </a:cubicBezTo>
                <a:lnTo>
                  <a:pt x="81816" y="108622"/>
                </a:lnTo>
                <a:lnTo>
                  <a:pt x="44766" y="63333"/>
                </a:lnTo>
                <a:lnTo>
                  <a:pt x="110688" y="63333"/>
                </a:lnTo>
                <a:lnTo>
                  <a:pt x="98983" y="77644"/>
                </a:lnTo>
                <a:cubicBezTo>
                  <a:pt x="98488" y="78250"/>
                  <a:pt x="98183" y="79083"/>
                  <a:pt x="98183" y="80000"/>
                </a:cubicBezTo>
                <a:cubicBezTo>
                  <a:pt x="98183" y="81844"/>
                  <a:pt x="99400" y="83333"/>
                  <a:pt x="100911" y="83333"/>
                </a:cubicBezTo>
                <a:cubicBezTo>
                  <a:pt x="101661" y="83333"/>
                  <a:pt x="102344" y="82961"/>
                  <a:pt x="102838" y="82355"/>
                </a:cubicBezTo>
                <a:lnTo>
                  <a:pt x="119200" y="62355"/>
                </a:lnTo>
                <a:cubicBezTo>
                  <a:pt x="119694" y="61755"/>
                  <a:pt x="120000" y="60922"/>
                  <a:pt x="120000" y="60000"/>
                </a:cubicBezTo>
                <a:cubicBezTo>
                  <a:pt x="120000" y="59083"/>
                  <a:pt x="119694" y="58250"/>
                  <a:pt x="119200" y="57644"/>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46" name="Google Shape;246;p36"/>
          <p:cNvSpPr/>
          <p:nvPr/>
        </p:nvSpPr>
        <p:spPr>
          <a:xfrm>
            <a:off x="5529312" y="3619611"/>
            <a:ext cx="418800" cy="418800"/>
          </a:xfrm>
          <a:custGeom>
            <a:rect b="b" l="l" r="r" t="t"/>
            <a:pathLst>
              <a:path extrusionOk="0" h="120000" w="120000">
                <a:moveTo>
                  <a:pt x="108861" y="55444"/>
                </a:moveTo>
                <a:cubicBezTo>
                  <a:pt x="108816" y="54966"/>
                  <a:pt x="108750" y="54505"/>
                  <a:pt x="108694" y="54033"/>
                </a:cubicBezTo>
                <a:cubicBezTo>
                  <a:pt x="108566" y="52994"/>
                  <a:pt x="108411" y="51972"/>
                  <a:pt x="108222" y="50955"/>
                </a:cubicBezTo>
                <a:cubicBezTo>
                  <a:pt x="108127" y="50433"/>
                  <a:pt x="108022" y="49922"/>
                  <a:pt x="107911" y="49405"/>
                </a:cubicBezTo>
                <a:cubicBezTo>
                  <a:pt x="107688" y="48400"/>
                  <a:pt x="107427" y="47405"/>
                  <a:pt x="107144" y="46422"/>
                </a:cubicBezTo>
                <a:cubicBezTo>
                  <a:pt x="107016" y="45977"/>
                  <a:pt x="106911" y="45527"/>
                  <a:pt x="106766" y="45088"/>
                </a:cubicBezTo>
                <a:cubicBezTo>
                  <a:pt x="106350" y="43772"/>
                  <a:pt x="105872" y="42477"/>
                  <a:pt x="105350" y="41211"/>
                </a:cubicBezTo>
                <a:cubicBezTo>
                  <a:pt x="105127" y="40672"/>
                  <a:pt x="104866" y="40161"/>
                  <a:pt x="104627" y="39633"/>
                </a:cubicBezTo>
                <a:cubicBezTo>
                  <a:pt x="104283" y="38883"/>
                  <a:pt x="103933" y="38138"/>
                  <a:pt x="103555" y="37411"/>
                </a:cubicBezTo>
                <a:cubicBezTo>
                  <a:pt x="103222" y="36766"/>
                  <a:pt x="102866" y="36133"/>
                  <a:pt x="102500" y="35505"/>
                </a:cubicBezTo>
                <a:cubicBezTo>
                  <a:pt x="102177" y="34950"/>
                  <a:pt x="101838" y="34400"/>
                  <a:pt x="101494" y="33855"/>
                </a:cubicBezTo>
                <a:cubicBezTo>
                  <a:pt x="101066" y="33172"/>
                  <a:pt x="100633" y="32494"/>
                  <a:pt x="100172" y="31838"/>
                </a:cubicBezTo>
                <a:cubicBezTo>
                  <a:pt x="99922" y="31483"/>
                  <a:pt x="99644" y="31138"/>
                  <a:pt x="99383" y="30783"/>
                </a:cubicBezTo>
                <a:cubicBezTo>
                  <a:pt x="97466" y="28222"/>
                  <a:pt x="95327" y="25838"/>
                  <a:pt x="92955" y="23694"/>
                </a:cubicBezTo>
                <a:cubicBezTo>
                  <a:pt x="92805" y="23561"/>
                  <a:pt x="92661" y="23422"/>
                  <a:pt x="92511" y="23288"/>
                </a:cubicBezTo>
                <a:cubicBezTo>
                  <a:pt x="91661" y="22544"/>
                  <a:pt x="90794" y="21816"/>
                  <a:pt x="89894" y="21127"/>
                </a:cubicBezTo>
                <a:cubicBezTo>
                  <a:pt x="89850" y="21088"/>
                  <a:pt x="89805" y="21055"/>
                  <a:pt x="89755" y="21022"/>
                </a:cubicBezTo>
                <a:cubicBezTo>
                  <a:pt x="85883" y="18066"/>
                  <a:pt x="81555" y="15672"/>
                  <a:pt x="76900" y="13961"/>
                </a:cubicBezTo>
                <a:cubicBezTo>
                  <a:pt x="75511" y="16177"/>
                  <a:pt x="74094" y="19000"/>
                  <a:pt x="72444" y="19944"/>
                </a:cubicBezTo>
                <a:cubicBezTo>
                  <a:pt x="70055" y="21305"/>
                  <a:pt x="70227" y="26761"/>
                  <a:pt x="74827" y="26250"/>
                </a:cubicBezTo>
                <a:cubicBezTo>
                  <a:pt x="74827" y="26250"/>
                  <a:pt x="73466" y="27611"/>
                  <a:pt x="74827" y="32555"/>
                </a:cubicBezTo>
                <a:cubicBezTo>
                  <a:pt x="76194" y="37500"/>
                  <a:pt x="78477" y="38572"/>
                  <a:pt x="85227" y="35794"/>
                </a:cubicBezTo>
                <a:cubicBezTo>
                  <a:pt x="88122" y="34600"/>
                  <a:pt x="90322" y="35222"/>
                  <a:pt x="90000" y="38183"/>
                </a:cubicBezTo>
                <a:cubicBezTo>
                  <a:pt x="89316" y="44488"/>
                  <a:pt x="84455" y="44222"/>
                  <a:pt x="88122" y="54377"/>
                </a:cubicBezTo>
                <a:cubicBezTo>
                  <a:pt x="90338" y="60511"/>
                  <a:pt x="95794" y="62900"/>
                  <a:pt x="97838" y="67672"/>
                </a:cubicBezTo>
                <a:cubicBezTo>
                  <a:pt x="98966" y="70294"/>
                  <a:pt x="103283" y="72711"/>
                  <a:pt x="106944" y="74355"/>
                </a:cubicBezTo>
                <a:cubicBezTo>
                  <a:pt x="107338" y="73072"/>
                  <a:pt x="107666" y="71761"/>
                  <a:pt x="107955" y="70427"/>
                </a:cubicBezTo>
                <a:cubicBezTo>
                  <a:pt x="108066" y="69927"/>
                  <a:pt x="108150" y="69411"/>
                  <a:pt x="108244" y="68900"/>
                </a:cubicBezTo>
                <a:cubicBezTo>
                  <a:pt x="108427" y="67911"/>
                  <a:pt x="108583" y="66911"/>
                  <a:pt x="108700" y="65900"/>
                </a:cubicBezTo>
                <a:cubicBezTo>
                  <a:pt x="108755" y="65422"/>
                  <a:pt x="108822" y="64950"/>
                  <a:pt x="108866" y="64466"/>
                </a:cubicBezTo>
                <a:cubicBezTo>
                  <a:pt x="109000" y="63000"/>
                  <a:pt x="109088" y="61511"/>
                  <a:pt x="109088" y="60000"/>
                </a:cubicBezTo>
                <a:cubicBezTo>
                  <a:pt x="109088" y="58461"/>
                  <a:pt x="109000" y="56944"/>
                  <a:pt x="108861" y="55444"/>
                </a:cubicBezTo>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moveTo>
                  <a:pt x="46705" y="54033"/>
                </a:moveTo>
                <a:cubicBezTo>
                  <a:pt x="47044" y="50111"/>
                  <a:pt x="53350" y="46022"/>
                  <a:pt x="57611" y="44150"/>
                </a:cubicBezTo>
                <a:cubicBezTo>
                  <a:pt x="61872" y="42272"/>
                  <a:pt x="65794" y="41588"/>
                  <a:pt x="65283" y="38350"/>
                </a:cubicBezTo>
                <a:cubicBezTo>
                  <a:pt x="64772" y="35111"/>
                  <a:pt x="63577" y="32727"/>
                  <a:pt x="56933" y="32727"/>
                </a:cubicBezTo>
                <a:cubicBezTo>
                  <a:pt x="50283" y="32727"/>
                  <a:pt x="53183" y="41588"/>
                  <a:pt x="47727" y="36305"/>
                </a:cubicBezTo>
                <a:cubicBezTo>
                  <a:pt x="42272" y="31022"/>
                  <a:pt x="48916" y="32388"/>
                  <a:pt x="51644" y="31194"/>
                </a:cubicBezTo>
                <a:cubicBezTo>
                  <a:pt x="54372" y="30000"/>
                  <a:pt x="57100" y="25055"/>
                  <a:pt x="52327" y="24716"/>
                </a:cubicBezTo>
                <a:cubicBezTo>
                  <a:pt x="47555" y="24377"/>
                  <a:pt x="48577" y="26761"/>
                  <a:pt x="44827" y="25400"/>
                </a:cubicBezTo>
                <a:cubicBezTo>
                  <a:pt x="41077" y="24033"/>
                  <a:pt x="39372" y="30172"/>
                  <a:pt x="36988" y="29316"/>
                </a:cubicBezTo>
                <a:cubicBezTo>
                  <a:pt x="35405" y="28755"/>
                  <a:pt x="31183" y="25583"/>
                  <a:pt x="28388" y="22466"/>
                </a:cubicBezTo>
                <a:cubicBezTo>
                  <a:pt x="22744" y="27222"/>
                  <a:pt x="18205" y="33233"/>
                  <a:pt x="15161" y="40066"/>
                </a:cubicBezTo>
                <a:cubicBezTo>
                  <a:pt x="15972" y="49233"/>
                  <a:pt x="20966" y="54033"/>
                  <a:pt x="20966" y="54033"/>
                </a:cubicBezTo>
                <a:cubicBezTo>
                  <a:pt x="20966" y="54033"/>
                  <a:pt x="23522" y="60000"/>
                  <a:pt x="38861" y="67327"/>
                </a:cubicBezTo>
                <a:cubicBezTo>
                  <a:pt x="38861" y="67327"/>
                  <a:pt x="41761" y="67500"/>
                  <a:pt x="38350" y="64088"/>
                </a:cubicBezTo>
                <a:cubicBezTo>
                  <a:pt x="34944" y="60683"/>
                  <a:pt x="31194" y="56422"/>
                  <a:pt x="35455" y="54205"/>
                </a:cubicBezTo>
                <a:cubicBezTo>
                  <a:pt x="39716" y="51988"/>
                  <a:pt x="40911" y="52161"/>
                  <a:pt x="41933" y="56250"/>
                </a:cubicBezTo>
                <a:cubicBezTo>
                  <a:pt x="42955" y="60338"/>
                  <a:pt x="46361" y="57955"/>
                  <a:pt x="46705" y="54033"/>
                </a:cubicBezTo>
                <a:moveTo>
                  <a:pt x="90255" y="71505"/>
                </a:moveTo>
                <a:cubicBezTo>
                  <a:pt x="88294" y="72700"/>
                  <a:pt x="88377" y="75338"/>
                  <a:pt x="90000" y="76788"/>
                </a:cubicBezTo>
                <a:cubicBezTo>
                  <a:pt x="91616" y="78238"/>
                  <a:pt x="94855" y="80111"/>
                  <a:pt x="95877" y="76788"/>
                </a:cubicBezTo>
                <a:cubicBezTo>
                  <a:pt x="96900" y="73466"/>
                  <a:pt x="92216" y="70311"/>
                  <a:pt x="90255" y="71505"/>
                </a:cubicBezTo>
                <a:moveTo>
                  <a:pt x="66816" y="71933"/>
                </a:moveTo>
                <a:cubicBezTo>
                  <a:pt x="61022" y="66988"/>
                  <a:pt x="61705" y="64772"/>
                  <a:pt x="54372" y="64772"/>
                </a:cubicBezTo>
                <a:cubicBezTo>
                  <a:pt x="47044" y="64772"/>
                  <a:pt x="42444" y="66477"/>
                  <a:pt x="44316" y="76705"/>
                </a:cubicBezTo>
                <a:cubicBezTo>
                  <a:pt x="46194" y="86933"/>
                  <a:pt x="51644" y="82327"/>
                  <a:pt x="51138" y="90172"/>
                </a:cubicBezTo>
                <a:cubicBezTo>
                  <a:pt x="50622" y="98011"/>
                  <a:pt x="52500" y="99716"/>
                  <a:pt x="53694" y="101588"/>
                </a:cubicBezTo>
                <a:cubicBezTo>
                  <a:pt x="54888" y="103466"/>
                  <a:pt x="58466" y="108922"/>
                  <a:pt x="59827" y="101250"/>
                </a:cubicBezTo>
                <a:cubicBezTo>
                  <a:pt x="61194" y="93577"/>
                  <a:pt x="63750" y="89316"/>
                  <a:pt x="66644" y="85566"/>
                </a:cubicBezTo>
                <a:cubicBezTo>
                  <a:pt x="69544" y="81816"/>
                  <a:pt x="72611" y="76872"/>
                  <a:pt x="66816" y="71933"/>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47" name="Google Shape;247;p36"/>
          <p:cNvSpPr/>
          <p:nvPr/>
        </p:nvSpPr>
        <p:spPr>
          <a:xfrm>
            <a:off x="6734209" y="3676746"/>
            <a:ext cx="418800" cy="304800"/>
          </a:xfrm>
          <a:custGeom>
            <a:rect b="b" l="l" r="r" t="t"/>
            <a:pathLst>
              <a:path extrusionOk="0" h="120000" w="120000">
                <a:moveTo>
                  <a:pt x="92727" y="112500"/>
                </a:moveTo>
                <a:lnTo>
                  <a:pt x="24544" y="112500"/>
                </a:lnTo>
                <a:cubicBezTo>
                  <a:pt x="14022" y="112500"/>
                  <a:pt x="5455" y="100722"/>
                  <a:pt x="5455" y="86250"/>
                </a:cubicBezTo>
                <a:cubicBezTo>
                  <a:pt x="5455" y="74938"/>
                  <a:pt x="10700" y="64944"/>
                  <a:pt x="18516" y="61361"/>
                </a:cubicBezTo>
                <a:lnTo>
                  <a:pt x="23138" y="59244"/>
                </a:lnTo>
                <a:lnTo>
                  <a:pt x="22122" y="52688"/>
                </a:lnTo>
                <a:cubicBezTo>
                  <a:pt x="21922" y="51372"/>
                  <a:pt x="21816" y="50044"/>
                  <a:pt x="21816" y="48750"/>
                </a:cubicBezTo>
                <a:cubicBezTo>
                  <a:pt x="21816" y="38411"/>
                  <a:pt x="27933" y="30000"/>
                  <a:pt x="35455" y="30000"/>
                </a:cubicBezTo>
                <a:cubicBezTo>
                  <a:pt x="37011" y="30000"/>
                  <a:pt x="38566" y="30388"/>
                  <a:pt x="40083" y="31138"/>
                </a:cubicBezTo>
                <a:lnTo>
                  <a:pt x="44550" y="33366"/>
                </a:lnTo>
                <a:lnTo>
                  <a:pt x="46766" y="27583"/>
                </a:lnTo>
                <a:cubicBezTo>
                  <a:pt x="51511" y="15194"/>
                  <a:pt x="60761" y="7500"/>
                  <a:pt x="70911" y="7500"/>
                </a:cubicBezTo>
                <a:cubicBezTo>
                  <a:pt x="85944" y="7500"/>
                  <a:pt x="98183" y="24322"/>
                  <a:pt x="98183" y="45000"/>
                </a:cubicBezTo>
                <a:cubicBezTo>
                  <a:pt x="98183" y="45655"/>
                  <a:pt x="98144" y="46294"/>
                  <a:pt x="98111" y="46938"/>
                </a:cubicBezTo>
                <a:lnTo>
                  <a:pt x="98083" y="47583"/>
                </a:lnTo>
                <a:lnTo>
                  <a:pt x="97833" y="52861"/>
                </a:lnTo>
                <a:lnTo>
                  <a:pt x="101361" y="54955"/>
                </a:lnTo>
                <a:cubicBezTo>
                  <a:pt x="109372" y="59705"/>
                  <a:pt x="114544" y="70516"/>
                  <a:pt x="114544" y="82500"/>
                </a:cubicBezTo>
                <a:cubicBezTo>
                  <a:pt x="114544" y="99044"/>
                  <a:pt x="104755" y="112500"/>
                  <a:pt x="92727" y="112500"/>
                </a:cubicBezTo>
                <a:moveTo>
                  <a:pt x="103522" y="48066"/>
                </a:moveTo>
                <a:cubicBezTo>
                  <a:pt x="103572" y="47050"/>
                  <a:pt x="103638" y="46038"/>
                  <a:pt x="103638" y="45000"/>
                </a:cubicBezTo>
                <a:cubicBezTo>
                  <a:pt x="103638" y="20150"/>
                  <a:pt x="88983" y="0"/>
                  <a:pt x="70911" y="0"/>
                </a:cubicBezTo>
                <a:cubicBezTo>
                  <a:pt x="58327" y="0"/>
                  <a:pt x="47422" y="9772"/>
                  <a:pt x="41944" y="24088"/>
                </a:cubicBezTo>
                <a:cubicBezTo>
                  <a:pt x="39916" y="23077"/>
                  <a:pt x="37738" y="22500"/>
                  <a:pt x="35455" y="22500"/>
                </a:cubicBezTo>
                <a:cubicBezTo>
                  <a:pt x="24911" y="22500"/>
                  <a:pt x="16361" y="34250"/>
                  <a:pt x="16361" y="48750"/>
                </a:cubicBezTo>
                <a:cubicBezTo>
                  <a:pt x="16361" y="50633"/>
                  <a:pt x="16516" y="52472"/>
                  <a:pt x="16788" y="54244"/>
                </a:cubicBezTo>
                <a:cubicBezTo>
                  <a:pt x="7038" y="58716"/>
                  <a:pt x="0" y="71338"/>
                  <a:pt x="0" y="86250"/>
                </a:cubicBezTo>
                <a:cubicBezTo>
                  <a:pt x="0" y="104888"/>
                  <a:pt x="10988" y="120000"/>
                  <a:pt x="24544" y="120000"/>
                </a:cubicBezTo>
                <a:lnTo>
                  <a:pt x="92727" y="120000"/>
                </a:lnTo>
                <a:cubicBezTo>
                  <a:pt x="107783" y="120000"/>
                  <a:pt x="120000" y="103211"/>
                  <a:pt x="120000" y="82500"/>
                </a:cubicBezTo>
                <a:cubicBezTo>
                  <a:pt x="120000" y="67066"/>
                  <a:pt x="113211" y="53816"/>
                  <a:pt x="103522" y="48066"/>
                </a:cubicBezTo>
              </a:path>
            </a:pathLst>
          </a:custGeom>
          <a:solidFill>
            <a:schemeClr val="dk2"/>
          </a:solidFill>
          <a:ln>
            <a:noFill/>
          </a:ln>
        </p:spPr>
        <p:txBody>
          <a:bodyPr anchorCtr="0" anchor="ctr" bIns="28550" lIns="28550" spcFirstLastPara="1" rIns="28550" wrap="square" tIns="2855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248" name="Google Shape;248;p36"/>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249" name="Google Shape;249;p36"/>
          <p:cNvSpPr txBox="1"/>
          <p:nvPr/>
        </p:nvSpPr>
        <p:spPr>
          <a:xfrm>
            <a:off x="7255175" y="4651550"/>
            <a:ext cx="1429500" cy="2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 Flatiron Health 2019</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4" name="Shape 254"/>
        <p:cNvGrpSpPr/>
        <p:nvPr/>
      </p:nvGrpSpPr>
      <p:grpSpPr>
        <a:xfrm>
          <a:off x="0" y="0"/>
          <a:ext cx="0" cy="0"/>
          <a:chOff x="0" y="0"/>
          <a:chExt cx="0" cy="0"/>
        </a:xfrm>
      </p:grpSpPr>
      <p:sp>
        <p:nvSpPr>
          <p:cNvPr id="255" name="Google Shape;255;p38"/>
          <p:cNvSpPr txBox="1"/>
          <p:nvPr>
            <p:ph type="ctrTitle"/>
          </p:nvPr>
        </p:nvSpPr>
        <p:spPr>
          <a:xfrm>
            <a:off x="391225" y="624775"/>
            <a:ext cx="8214900" cy="205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9pPr>
          </a:lstStyle>
          <a:p/>
        </p:txBody>
      </p:sp>
      <p:sp>
        <p:nvSpPr>
          <p:cNvPr id="256" name="Google Shape;256;p38"/>
          <p:cNvSpPr txBox="1"/>
          <p:nvPr>
            <p:ph idx="1" type="subTitle"/>
          </p:nvPr>
        </p:nvSpPr>
        <p:spPr>
          <a:xfrm>
            <a:off x="407525" y="2532177"/>
            <a:ext cx="8214900" cy="79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2800"/>
              <a:buFont typeface="Helvetica Neue"/>
              <a:buNone/>
              <a:defRPr b="0" i="0" sz="2800" u="none" cap="none" strike="noStrike">
                <a:solidFill>
                  <a:srgbClr val="5051DB"/>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Blue">
  <p:cSld name="Title Slide - Blue">
    <p:bg>
      <p:bgPr>
        <a:solidFill>
          <a:srgbClr val="3887F6"/>
        </a:solidFill>
      </p:bgPr>
    </p:bg>
    <p:spTree>
      <p:nvGrpSpPr>
        <p:cNvPr id="257" name="Shape 257"/>
        <p:cNvGrpSpPr/>
        <p:nvPr/>
      </p:nvGrpSpPr>
      <p:grpSpPr>
        <a:xfrm>
          <a:off x="0" y="0"/>
          <a:ext cx="0" cy="0"/>
          <a:chOff x="0" y="0"/>
          <a:chExt cx="0" cy="0"/>
        </a:xfrm>
      </p:grpSpPr>
      <p:sp>
        <p:nvSpPr>
          <p:cNvPr id="258" name="Google Shape;258;p39"/>
          <p:cNvSpPr txBox="1"/>
          <p:nvPr>
            <p:ph type="ctrTitle"/>
          </p:nvPr>
        </p:nvSpPr>
        <p:spPr>
          <a:xfrm>
            <a:off x="391225" y="624775"/>
            <a:ext cx="8214900" cy="205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5200"/>
              <a:buFont typeface="Helvetica Neue Light"/>
              <a:buNone/>
              <a:defRPr b="0" i="0" sz="5200" u="none" cap="none" strike="noStrike">
                <a:solidFill>
                  <a:srgbClr val="FFFFFF"/>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9pPr>
          </a:lstStyle>
          <a:p/>
        </p:txBody>
      </p:sp>
      <p:sp>
        <p:nvSpPr>
          <p:cNvPr id="259" name="Google Shape;259;p39"/>
          <p:cNvSpPr txBox="1"/>
          <p:nvPr>
            <p:ph idx="1" type="subTitle"/>
          </p:nvPr>
        </p:nvSpPr>
        <p:spPr>
          <a:xfrm>
            <a:off x="407525" y="2532177"/>
            <a:ext cx="8214900" cy="79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urple" type="blank">
  <p:cSld name="BLANK">
    <p:bg>
      <p:bgPr>
        <a:solidFill>
          <a:srgbClr val="5051DB"/>
        </a:solidFill>
      </p:bgPr>
    </p:bg>
    <p:spTree>
      <p:nvGrpSpPr>
        <p:cNvPr id="260" name="Shape 260"/>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Blue">
  <p:cSld name="Screenshot Blue">
    <p:bg>
      <p:bgPr>
        <a:solidFill>
          <a:srgbClr val="3887F6"/>
        </a:solidFill>
      </p:bgPr>
    </p:bg>
    <p:spTree>
      <p:nvGrpSpPr>
        <p:cNvPr id="261" name="Shape 261"/>
        <p:cNvGrpSpPr/>
        <p:nvPr/>
      </p:nvGrpSpPr>
      <p:grpSpPr>
        <a:xfrm>
          <a:off x="0" y="0"/>
          <a:ext cx="0" cy="0"/>
          <a:chOff x="0" y="0"/>
          <a:chExt cx="0" cy="0"/>
        </a:xfrm>
      </p:grpSpPr>
      <p:pic>
        <p:nvPicPr>
          <p:cNvPr id="262" name="Google Shape;262;p41"/>
          <p:cNvPicPr preferRelativeResize="0"/>
          <p:nvPr/>
        </p:nvPicPr>
        <p:blipFill rotWithShape="1">
          <a:blip r:embed="rId2">
            <a:alphaModFix/>
          </a:blip>
          <a:srcRect b="0" l="0" r="0" t="0"/>
          <a:stretch/>
        </p:blipFill>
        <p:spPr>
          <a:xfrm>
            <a:off x="2347200" y="315190"/>
            <a:ext cx="7229800" cy="4822250"/>
          </a:xfrm>
          <a:prstGeom prst="rect">
            <a:avLst/>
          </a:prstGeom>
          <a:noFill/>
          <a:ln>
            <a:noFill/>
          </a:ln>
        </p:spPr>
      </p:pic>
      <p:sp>
        <p:nvSpPr>
          <p:cNvPr id="263" name="Google Shape;263;p41"/>
          <p:cNvSpPr txBox="1"/>
          <p:nvPr>
            <p:ph type="title"/>
          </p:nvPr>
        </p:nvSpPr>
        <p:spPr>
          <a:xfrm>
            <a:off x="407650" y="513554"/>
            <a:ext cx="2727000" cy="1238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9pPr>
          </a:lstStyle>
          <a:p/>
        </p:txBody>
      </p:sp>
      <p:sp>
        <p:nvSpPr>
          <p:cNvPr id="264" name="Google Shape;264;p41"/>
          <p:cNvSpPr txBox="1"/>
          <p:nvPr>
            <p:ph idx="1" type="body"/>
          </p:nvPr>
        </p:nvSpPr>
        <p:spPr>
          <a:xfrm>
            <a:off x="407650" y="1519200"/>
            <a:ext cx="2727000" cy="273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265" name="Google Shape;265;p41"/>
          <p:cNvSpPr/>
          <p:nvPr/>
        </p:nvSpPr>
        <p:spPr>
          <a:xfrm>
            <a:off x="171175" y="4606600"/>
            <a:ext cx="1092000" cy="358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1"/>
          <p:cNvSpPr/>
          <p:nvPr/>
        </p:nvSpPr>
        <p:spPr>
          <a:xfrm>
            <a:off x="3531175" y="1097350"/>
            <a:ext cx="4855500" cy="304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Intro - Blue">
  <p:cSld name="Speaker Intro - Blue">
    <p:bg>
      <p:bgPr>
        <a:solidFill>
          <a:srgbClr val="3887F6"/>
        </a:solidFill>
      </p:bgPr>
    </p:bg>
    <p:spTree>
      <p:nvGrpSpPr>
        <p:cNvPr id="22" name="Shape 22"/>
        <p:cNvGrpSpPr/>
        <p:nvPr/>
      </p:nvGrpSpPr>
      <p:grpSpPr>
        <a:xfrm>
          <a:off x="0" y="0"/>
          <a:ext cx="0" cy="0"/>
          <a:chOff x="0" y="0"/>
          <a:chExt cx="0" cy="0"/>
        </a:xfrm>
      </p:grpSpPr>
      <p:sp>
        <p:nvSpPr>
          <p:cNvPr id="23" name="Google Shape;23;p5"/>
          <p:cNvSpPr/>
          <p:nvPr/>
        </p:nvSpPr>
        <p:spPr>
          <a:xfrm>
            <a:off x="171175" y="4606600"/>
            <a:ext cx="1092000" cy="358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5"/>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25" name="Google Shape;25;p5"/>
          <p:cNvSpPr txBox="1"/>
          <p:nvPr>
            <p:ph type="title"/>
          </p:nvPr>
        </p:nvSpPr>
        <p:spPr>
          <a:xfrm>
            <a:off x="4705490" y="674120"/>
            <a:ext cx="3922800" cy="1010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txBox="1"/>
          <p:nvPr>
            <p:ph idx="1" type="subTitle"/>
          </p:nvPr>
        </p:nvSpPr>
        <p:spPr>
          <a:xfrm>
            <a:off x="4705490" y="1684700"/>
            <a:ext cx="3922800" cy="4911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Clr>
                <a:srgbClr val="FFFFFF"/>
              </a:buClr>
              <a:buSzPts val="1800"/>
              <a:buNone/>
              <a:defRPr>
                <a:solidFill>
                  <a:srgbClr val="FFFFFF"/>
                </a:solidFill>
              </a:defRPr>
            </a:lvl1pPr>
            <a:lvl2pPr lvl="1" rtl="0" algn="l">
              <a:lnSpc>
                <a:spcPct val="115000"/>
              </a:lnSpc>
              <a:spcBef>
                <a:spcPts val="1600"/>
              </a:spcBef>
              <a:spcAft>
                <a:spcPts val="0"/>
              </a:spcAft>
              <a:buClr>
                <a:srgbClr val="FFFFFF"/>
              </a:buClr>
              <a:buSzPts val="1400"/>
              <a:buNone/>
              <a:defRPr>
                <a:solidFill>
                  <a:srgbClr val="FFFFFF"/>
                </a:solidFill>
              </a:defRPr>
            </a:lvl2pPr>
            <a:lvl3pPr lvl="2" rtl="0" algn="l">
              <a:lnSpc>
                <a:spcPct val="115000"/>
              </a:lnSpc>
              <a:spcBef>
                <a:spcPts val="1600"/>
              </a:spcBef>
              <a:spcAft>
                <a:spcPts val="0"/>
              </a:spcAft>
              <a:buClr>
                <a:srgbClr val="FFFFFF"/>
              </a:buClr>
              <a:buSzPts val="1400"/>
              <a:buNone/>
              <a:defRPr>
                <a:solidFill>
                  <a:srgbClr val="FFFFFF"/>
                </a:solidFill>
              </a:defRPr>
            </a:lvl3pPr>
            <a:lvl4pPr lvl="3" rtl="0" algn="l">
              <a:lnSpc>
                <a:spcPct val="115000"/>
              </a:lnSpc>
              <a:spcBef>
                <a:spcPts val="1600"/>
              </a:spcBef>
              <a:spcAft>
                <a:spcPts val="0"/>
              </a:spcAft>
              <a:buClr>
                <a:srgbClr val="FFFFFF"/>
              </a:buClr>
              <a:buSzPts val="1400"/>
              <a:buNone/>
              <a:defRPr>
                <a:solidFill>
                  <a:srgbClr val="FFFFFF"/>
                </a:solidFill>
              </a:defRPr>
            </a:lvl4pPr>
            <a:lvl5pPr lvl="4" rtl="0" algn="l">
              <a:lnSpc>
                <a:spcPct val="115000"/>
              </a:lnSpc>
              <a:spcBef>
                <a:spcPts val="1600"/>
              </a:spcBef>
              <a:spcAft>
                <a:spcPts val="0"/>
              </a:spcAft>
              <a:buClr>
                <a:srgbClr val="FFFFFF"/>
              </a:buClr>
              <a:buSzPts val="1400"/>
              <a:buNone/>
              <a:defRPr>
                <a:solidFill>
                  <a:srgbClr val="FFFFFF"/>
                </a:solidFill>
              </a:defRPr>
            </a:lvl5pPr>
            <a:lvl6pPr lvl="5" rtl="0" algn="l">
              <a:lnSpc>
                <a:spcPct val="115000"/>
              </a:lnSpc>
              <a:spcBef>
                <a:spcPts val="1600"/>
              </a:spcBef>
              <a:spcAft>
                <a:spcPts val="0"/>
              </a:spcAft>
              <a:buClr>
                <a:srgbClr val="FFFFFF"/>
              </a:buClr>
              <a:buSzPts val="1400"/>
              <a:buNone/>
              <a:defRPr>
                <a:solidFill>
                  <a:srgbClr val="FFFFFF"/>
                </a:solidFill>
              </a:defRPr>
            </a:lvl6pPr>
            <a:lvl7pPr lvl="6" rtl="0" algn="l">
              <a:lnSpc>
                <a:spcPct val="115000"/>
              </a:lnSpc>
              <a:spcBef>
                <a:spcPts val="1600"/>
              </a:spcBef>
              <a:spcAft>
                <a:spcPts val="0"/>
              </a:spcAft>
              <a:buClr>
                <a:srgbClr val="FFFFFF"/>
              </a:buClr>
              <a:buSzPts val="1400"/>
              <a:buNone/>
              <a:defRPr>
                <a:solidFill>
                  <a:srgbClr val="FFFFFF"/>
                </a:solidFill>
              </a:defRPr>
            </a:lvl7pPr>
            <a:lvl8pPr lvl="7" rtl="0" algn="l">
              <a:lnSpc>
                <a:spcPct val="115000"/>
              </a:lnSpc>
              <a:spcBef>
                <a:spcPts val="1600"/>
              </a:spcBef>
              <a:spcAft>
                <a:spcPts val="0"/>
              </a:spcAft>
              <a:buClr>
                <a:srgbClr val="FFFFFF"/>
              </a:buClr>
              <a:buSzPts val="1400"/>
              <a:buNone/>
              <a:defRPr>
                <a:solidFill>
                  <a:srgbClr val="FFFFFF"/>
                </a:solidFill>
              </a:defRPr>
            </a:lvl8pPr>
            <a:lvl9pPr lvl="8" rtl="0" algn="l">
              <a:lnSpc>
                <a:spcPct val="115000"/>
              </a:lnSpc>
              <a:spcBef>
                <a:spcPts val="1600"/>
              </a:spcBef>
              <a:spcAft>
                <a:spcPts val="1600"/>
              </a:spcAft>
              <a:buClr>
                <a:srgbClr val="FFFFFF"/>
              </a:buClr>
              <a:buSzPts val="1400"/>
              <a:buNone/>
              <a:defRPr>
                <a:solidFill>
                  <a:srgbClr val="FFFFFF"/>
                </a:solidFill>
              </a:defRPr>
            </a:lvl9pPr>
          </a:lstStyle>
          <a:p/>
        </p:txBody>
      </p:sp>
      <p:sp>
        <p:nvSpPr>
          <p:cNvPr id="27" name="Google Shape;27;p5"/>
          <p:cNvSpPr txBox="1"/>
          <p:nvPr>
            <p:ph idx="2" type="body"/>
          </p:nvPr>
        </p:nvSpPr>
        <p:spPr>
          <a:xfrm>
            <a:off x="4705490" y="2561596"/>
            <a:ext cx="3916200" cy="19854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Clr>
                <a:srgbClr val="FFFFFF"/>
              </a:buClr>
              <a:buSzPts val="1400"/>
              <a:buNone/>
              <a:defRPr sz="1400">
                <a:solidFill>
                  <a:srgbClr val="FFFFFF"/>
                </a:solidFill>
              </a:defRPr>
            </a:lvl1pPr>
            <a:lvl2pPr indent="-228600" lvl="1" marL="914400" rtl="0" algn="l">
              <a:lnSpc>
                <a:spcPct val="115000"/>
              </a:lnSpc>
              <a:spcBef>
                <a:spcPts val="1600"/>
              </a:spcBef>
              <a:spcAft>
                <a:spcPts val="0"/>
              </a:spcAft>
              <a:buClr>
                <a:srgbClr val="FFFFFF"/>
              </a:buClr>
              <a:buSzPts val="1400"/>
              <a:buNone/>
              <a:defRPr>
                <a:solidFill>
                  <a:srgbClr val="FFFFFF"/>
                </a:solidFill>
              </a:defRPr>
            </a:lvl2pPr>
            <a:lvl3pPr indent="-228600" lvl="2" marL="1371600" rtl="0" algn="l">
              <a:lnSpc>
                <a:spcPct val="115000"/>
              </a:lnSpc>
              <a:spcBef>
                <a:spcPts val="1600"/>
              </a:spcBef>
              <a:spcAft>
                <a:spcPts val="0"/>
              </a:spcAft>
              <a:buClr>
                <a:srgbClr val="FFFFFF"/>
              </a:buClr>
              <a:buSzPts val="1400"/>
              <a:buNone/>
              <a:defRPr>
                <a:solidFill>
                  <a:srgbClr val="FFFFFF"/>
                </a:solidFill>
              </a:defRPr>
            </a:lvl3pPr>
            <a:lvl4pPr indent="-228600" lvl="3" marL="1828800" rtl="0" algn="l">
              <a:lnSpc>
                <a:spcPct val="115000"/>
              </a:lnSpc>
              <a:spcBef>
                <a:spcPts val="1600"/>
              </a:spcBef>
              <a:spcAft>
                <a:spcPts val="0"/>
              </a:spcAft>
              <a:buClr>
                <a:srgbClr val="FFFFFF"/>
              </a:buClr>
              <a:buSzPts val="1400"/>
              <a:buNone/>
              <a:defRPr>
                <a:solidFill>
                  <a:srgbClr val="FFFFFF"/>
                </a:solidFill>
              </a:defRPr>
            </a:lvl4pPr>
            <a:lvl5pPr indent="-228600" lvl="4" marL="2286000" rtl="0" algn="l">
              <a:lnSpc>
                <a:spcPct val="115000"/>
              </a:lnSpc>
              <a:spcBef>
                <a:spcPts val="1600"/>
              </a:spcBef>
              <a:spcAft>
                <a:spcPts val="0"/>
              </a:spcAft>
              <a:buClr>
                <a:srgbClr val="FFFFFF"/>
              </a:buClr>
              <a:buSzPts val="1400"/>
              <a:buNone/>
              <a:defRPr>
                <a:solidFill>
                  <a:srgbClr val="FFFFFF"/>
                </a:solidFill>
              </a:defRPr>
            </a:lvl5pPr>
            <a:lvl6pPr indent="-228600" lvl="5" marL="2743200" rtl="0" algn="l">
              <a:lnSpc>
                <a:spcPct val="115000"/>
              </a:lnSpc>
              <a:spcBef>
                <a:spcPts val="1600"/>
              </a:spcBef>
              <a:spcAft>
                <a:spcPts val="0"/>
              </a:spcAft>
              <a:buClr>
                <a:srgbClr val="FFFFFF"/>
              </a:buClr>
              <a:buSzPts val="1400"/>
              <a:buNone/>
              <a:defRPr>
                <a:solidFill>
                  <a:srgbClr val="FFFFFF"/>
                </a:solidFill>
              </a:defRPr>
            </a:lvl6pPr>
            <a:lvl7pPr indent="-228600" lvl="6" marL="3200400" rtl="0" algn="l">
              <a:lnSpc>
                <a:spcPct val="115000"/>
              </a:lnSpc>
              <a:spcBef>
                <a:spcPts val="1600"/>
              </a:spcBef>
              <a:spcAft>
                <a:spcPts val="0"/>
              </a:spcAft>
              <a:buClr>
                <a:srgbClr val="FFFFFF"/>
              </a:buClr>
              <a:buSzPts val="1400"/>
              <a:buNone/>
              <a:defRPr>
                <a:solidFill>
                  <a:srgbClr val="FFFFFF"/>
                </a:solidFill>
              </a:defRPr>
            </a:lvl7pPr>
            <a:lvl8pPr indent="-228600" lvl="7" marL="3657600" rtl="0" algn="l">
              <a:lnSpc>
                <a:spcPct val="115000"/>
              </a:lnSpc>
              <a:spcBef>
                <a:spcPts val="1600"/>
              </a:spcBef>
              <a:spcAft>
                <a:spcPts val="0"/>
              </a:spcAft>
              <a:buClr>
                <a:srgbClr val="FFFFFF"/>
              </a:buClr>
              <a:buSzPts val="1400"/>
              <a:buNone/>
              <a:defRPr>
                <a:solidFill>
                  <a:srgbClr val="FFFFFF"/>
                </a:solidFill>
              </a:defRPr>
            </a:lvl8pPr>
            <a:lvl9pPr indent="-228600" lvl="8" marL="4114800" rtl="0" algn="l">
              <a:lnSpc>
                <a:spcPct val="115000"/>
              </a:lnSpc>
              <a:spcBef>
                <a:spcPts val="1600"/>
              </a:spcBef>
              <a:spcAft>
                <a:spcPts val="1600"/>
              </a:spcAft>
              <a:buClr>
                <a:srgbClr val="FFFFFF"/>
              </a:buClr>
              <a:buSzPts val="1400"/>
              <a:buNone/>
              <a:defRPr>
                <a:solidFill>
                  <a:srgbClr val="FFFFFF"/>
                </a:solidFill>
              </a:defRPr>
            </a:lvl9pPr>
          </a:lstStyle>
          <a:p/>
        </p:txBody>
      </p:sp>
      <p:sp>
        <p:nvSpPr>
          <p:cNvPr id="28" name="Google Shape;28;p5"/>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29" name="Google Shape;29;p5"/>
          <p:cNvSpPr/>
          <p:nvPr>
            <p:ph idx="3" type="pic"/>
          </p:nvPr>
        </p:nvSpPr>
        <p:spPr>
          <a:xfrm>
            <a:off x="954477" y="1028153"/>
            <a:ext cx="2964000" cy="29622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lt Title Slide">
  <p:cSld name="Alt Title Slide">
    <p:spTree>
      <p:nvGrpSpPr>
        <p:cNvPr id="267" name="Shape 267"/>
        <p:cNvGrpSpPr/>
        <p:nvPr/>
      </p:nvGrpSpPr>
      <p:grpSpPr>
        <a:xfrm>
          <a:off x="0" y="0"/>
          <a:ext cx="0" cy="0"/>
          <a:chOff x="0" y="0"/>
          <a:chExt cx="0" cy="0"/>
        </a:xfrm>
      </p:grpSpPr>
      <p:cxnSp>
        <p:nvCxnSpPr>
          <p:cNvPr id="268" name="Google Shape;268;p42"/>
          <p:cNvCxnSpPr/>
          <p:nvPr/>
        </p:nvCxnSpPr>
        <p:spPr>
          <a:xfrm>
            <a:off x="1913300" y="317775"/>
            <a:ext cx="6715200" cy="0"/>
          </a:xfrm>
          <a:prstGeom prst="straightConnector1">
            <a:avLst/>
          </a:prstGeom>
          <a:noFill/>
          <a:ln cap="flat" cmpd="sng" w="38100">
            <a:solidFill>
              <a:srgbClr val="5051DB"/>
            </a:solidFill>
            <a:prstDash val="solid"/>
            <a:round/>
            <a:headEnd len="sm" w="sm" type="none"/>
            <a:tailEnd len="sm" w="sm" type="none"/>
          </a:ln>
        </p:spPr>
      </p:cxnSp>
      <p:cxnSp>
        <p:nvCxnSpPr>
          <p:cNvPr id="269" name="Google Shape;269;p42"/>
          <p:cNvCxnSpPr/>
          <p:nvPr/>
        </p:nvCxnSpPr>
        <p:spPr>
          <a:xfrm>
            <a:off x="1913150" y="4652950"/>
            <a:ext cx="6715500" cy="0"/>
          </a:xfrm>
          <a:prstGeom prst="straightConnector1">
            <a:avLst/>
          </a:prstGeom>
          <a:noFill/>
          <a:ln cap="flat" cmpd="sng" w="19050">
            <a:solidFill>
              <a:srgbClr val="5051DB"/>
            </a:solidFill>
            <a:prstDash val="solid"/>
            <a:round/>
            <a:headEnd len="sm" w="sm" type="none"/>
            <a:tailEnd len="sm" w="sm" type="none"/>
          </a:ln>
        </p:spPr>
      </p:cxnSp>
      <p:cxnSp>
        <p:nvCxnSpPr>
          <p:cNvPr id="270" name="Google Shape;270;p42"/>
          <p:cNvCxnSpPr/>
          <p:nvPr/>
        </p:nvCxnSpPr>
        <p:spPr>
          <a:xfrm>
            <a:off x="506818" y="312350"/>
            <a:ext cx="183300" cy="0"/>
          </a:xfrm>
          <a:prstGeom prst="straightConnector1">
            <a:avLst/>
          </a:prstGeom>
          <a:noFill/>
          <a:ln cap="flat" cmpd="sng" w="19050">
            <a:solidFill>
              <a:srgbClr val="5051DB"/>
            </a:solidFill>
            <a:prstDash val="solid"/>
            <a:round/>
            <a:headEnd len="sm" w="sm" type="none"/>
            <a:tailEnd len="sm" w="sm" type="none"/>
          </a:ln>
        </p:spPr>
      </p:cxnSp>
      <p:sp>
        <p:nvSpPr>
          <p:cNvPr id="271" name="Google Shape;271;p42"/>
          <p:cNvSpPr txBox="1"/>
          <p:nvPr>
            <p:ph type="title"/>
          </p:nvPr>
        </p:nvSpPr>
        <p:spPr>
          <a:xfrm>
            <a:off x="1804525" y="912450"/>
            <a:ext cx="6824100" cy="123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4800"/>
              <a:buFont typeface="Helvetica Neue Light"/>
              <a:buNone/>
              <a:defRPr b="0" i="0" sz="4800" u="none" cap="none" strike="noStrike">
                <a:solidFill>
                  <a:srgbClr val="5051DB"/>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9pPr>
          </a:lstStyle>
          <a:p/>
        </p:txBody>
      </p:sp>
      <p:sp>
        <p:nvSpPr>
          <p:cNvPr id="272" name="Google Shape;272;p42"/>
          <p:cNvSpPr txBox="1"/>
          <p:nvPr>
            <p:ph idx="1" type="subTitle"/>
          </p:nvPr>
        </p:nvSpPr>
        <p:spPr>
          <a:xfrm>
            <a:off x="1820750" y="3719350"/>
            <a:ext cx="6807900" cy="8193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5051DB"/>
              </a:buClr>
              <a:buSzPts val="1800"/>
              <a:buFont typeface="Helvetica Neue"/>
              <a:buNone/>
              <a:defRPr b="0" i="0" sz="1800" u="none" cap="none" strike="noStrike">
                <a:solidFill>
                  <a:srgbClr val="5051DB"/>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5051DB"/>
              </a:buClr>
              <a:buSzPts val="1400"/>
              <a:buFont typeface="Helvetica Neue"/>
              <a:buNone/>
              <a:defRPr b="0" i="0" sz="1400" u="none" cap="none" strike="noStrike">
                <a:solidFill>
                  <a:srgbClr val="5051DB"/>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5051DB"/>
              </a:buClr>
              <a:buSzPts val="1400"/>
              <a:buFont typeface="Helvetica Neue"/>
              <a:buNone/>
              <a:defRPr b="0" i="0" sz="1400" u="none" cap="none" strike="noStrike">
                <a:solidFill>
                  <a:srgbClr val="5051DB"/>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5051DB"/>
              </a:buClr>
              <a:buSzPts val="1400"/>
              <a:buFont typeface="Helvetica Neue"/>
              <a:buNone/>
              <a:defRPr b="0" i="0" sz="1400" u="none" cap="none" strike="noStrike">
                <a:solidFill>
                  <a:srgbClr val="5051DB"/>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5051DB"/>
              </a:buClr>
              <a:buSzPts val="1400"/>
              <a:buFont typeface="Helvetica Neue"/>
              <a:buNone/>
              <a:defRPr b="0" i="0" sz="1400" u="none" cap="none" strike="noStrike">
                <a:solidFill>
                  <a:srgbClr val="5051DB"/>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5051DB"/>
              </a:buClr>
              <a:buSzPts val="1400"/>
              <a:buFont typeface="Helvetica Neue"/>
              <a:buNone/>
              <a:defRPr b="0" i="0" sz="1400" u="none" cap="none" strike="noStrike">
                <a:solidFill>
                  <a:srgbClr val="5051DB"/>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5051DB"/>
              </a:buClr>
              <a:buSzPts val="1400"/>
              <a:buFont typeface="Helvetica Neue"/>
              <a:buNone/>
              <a:defRPr b="0" i="0" sz="1400" u="none" cap="none" strike="noStrike">
                <a:solidFill>
                  <a:srgbClr val="5051DB"/>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5051DB"/>
              </a:buClr>
              <a:buSzPts val="1400"/>
              <a:buFont typeface="Helvetica Neue"/>
              <a:buNone/>
              <a:defRPr b="0" i="0" sz="1400" u="none" cap="none" strike="noStrike">
                <a:solidFill>
                  <a:srgbClr val="5051DB"/>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5051DB"/>
              </a:buClr>
              <a:buSzPts val="1400"/>
              <a:buFont typeface="Helvetica Neue"/>
              <a:buNone/>
              <a:defRPr b="0" i="0" sz="1400" u="none" cap="none" strike="noStrike">
                <a:solidFill>
                  <a:srgbClr val="5051DB"/>
                </a:solidFill>
                <a:latin typeface="Helvetica Neue"/>
                <a:ea typeface="Helvetica Neue"/>
                <a:cs typeface="Helvetica Neue"/>
                <a:sym typeface="Helvetica Neu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lt Title Slide - Blue">
  <p:cSld name="Alt Title Slide - Blue">
    <p:bg>
      <p:bgPr>
        <a:solidFill>
          <a:srgbClr val="3887F6"/>
        </a:solidFill>
      </p:bgPr>
    </p:bg>
    <p:spTree>
      <p:nvGrpSpPr>
        <p:cNvPr id="273" name="Shape 273"/>
        <p:cNvGrpSpPr/>
        <p:nvPr/>
      </p:nvGrpSpPr>
      <p:grpSpPr>
        <a:xfrm>
          <a:off x="0" y="0"/>
          <a:ext cx="0" cy="0"/>
          <a:chOff x="0" y="0"/>
          <a:chExt cx="0" cy="0"/>
        </a:xfrm>
      </p:grpSpPr>
      <p:cxnSp>
        <p:nvCxnSpPr>
          <p:cNvPr id="274" name="Google Shape;274;p43"/>
          <p:cNvCxnSpPr/>
          <p:nvPr/>
        </p:nvCxnSpPr>
        <p:spPr>
          <a:xfrm>
            <a:off x="1913300" y="317775"/>
            <a:ext cx="6715200" cy="0"/>
          </a:xfrm>
          <a:prstGeom prst="straightConnector1">
            <a:avLst/>
          </a:prstGeom>
          <a:noFill/>
          <a:ln cap="flat" cmpd="sng" w="38100">
            <a:solidFill>
              <a:srgbClr val="FFFFFF"/>
            </a:solidFill>
            <a:prstDash val="solid"/>
            <a:round/>
            <a:headEnd len="sm" w="sm" type="none"/>
            <a:tailEnd len="sm" w="sm" type="none"/>
          </a:ln>
        </p:spPr>
      </p:cxnSp>
      <p:cxnSp>
        <p:nvCxnSpPr>
          <p:cNvPr id="275" name="Google Shape;275;p43"/>
          <p:cNvCxnSpPr/>
          <p:nvPr/>
        </p:nvCxnSpPr>
        <p:spPr>
          <a:xfrm>
            <a:off x="1913150" y="4652950"/>
            <a:ext cx="6715500" cy="0"/>
          </a:xfrm>
          <a:prstGeom prst="straightConnector1">
            <a:avLst/>
          </a:prstGeom>
          <a:noFill/>
          <a:ln cap="flat" cmpd="sng" w="19050">
            <a:solidFill>
              <a:srgbClr val="FFFFFF"/>
            </a:solidFill>
            <a:prstDash val="solid"/>
            <a:round/>
            <a:headEnd len="sm" w="sm" type="none"/>
            <a:tailEnd len="sm" w="sm" type="none"/>
          </a:ln>
        </p:spPr>
      </p:cxnSp>
      <p:cxnSp>
        <p:nvCxnSpPr>
          <p:cNvPr id="276" name="Google Shape;276;p43"/>
          <p:cNvCxnSpPr/>
          <p:nvPr/>
        </p:nvCxnSpPr>
        <p:spPr>
          <a:xfrm>
            <a:off x="506818" y="312350"/>
            <a:ext cx="183300" cy="0"/>
          </a:xfrm>
          <a:prstGeom prst="straightConnector1">
            <a:avLst/>
          </a:prstGeom>
          <a:noFill/>
          <a:ln cap="flat" cmpd="sng" w="19050">
            <a:solidFill>
              <a:srgbClr val="FFFFFF"/>
            </a:solidFill>
            <a:prstDash val="solid"/>
            <a:round/>
            <a:headEnd len="sm" w="sm" type="none"/>
            <a:tailEnd len="sm" w="sm" type="none"/>
          </a:ln>
        </p:spPr>
      </p:cxnSp>
      <p:sp>
        <p:nvSpPr>
          <p:cNvPr id="277" name="Google Shape;277;p43"/>
          <p:cNvSpPr txBox="1"/>
          <p:nvPr>
            <p:ph type="title"/>
          </p:nvPr>
        </p:nvSpPr>
        <p:spPr>
          <a:xfrm>
            <a:off x="1804525" y="912450"/>
            <a:ext cx="6824100" cy="123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4800"/>
              <a:buFont typeface="Helvetica Neue Light"/>
              <a:buNone/>
              <a:defRPr b="0" i="0" sz="4800" u="none" cap="none" strike="noStrike">
                <a:solidFill>
                  <a:srgbClr val="FFFFFF"/>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2pPr>
            <a:lvl3pPr lvl="2"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3pPr>
            <a:lvl4pPr lvl="3"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4pPr>
            <a:lvl5pPr lvl="4"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5pPr>
            <a:lvl6pPr lvl="5"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6pPr>
            <a:lvl7pPr lvl="6"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7pPr>
            <a:lvl8pPr lvl="7"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8pPr>
            <a:lvl9pPr lvl="8"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9pPr>
          </a:lstStyle>
          <a:p/>
        </p:txBody>
      </p:sp>
      <p:sp>
        <p:nvSpPr>
          <p:cNvPr id="278" name="Google Shape;278;p43"/>
          <p:cNvSpPr txBox="1"/>
          <p:nvPr>
            <p:ph idx="1" type="subTitle"/>
          </p:nvPr>
        </p:nvSpPr>
        <p:spPr>
          <a:xfrm>
            <a:off x="1820750" y="3719350"/>
            <a:ext cx="6807900" cy="8193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279" name="Google Shape;279;p43"/>
          <p:cNvSpPr/>
          <p:nvPr/>
        </p:nvSpPr>
        <p:spPr>
          <a:xfrm>
            <a:off x="171175" y="4606600"/>
            <a:ext cx="1092000" cy="358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lt Title Slide - Purple">
  <p:cSld name="Alt Title Slide - Purple">
    <p:bg>
      <p:bgPr>
        <a:solidFill>
          <a:srgbClr val="5051DB"/>
        </a:solidFill>
      </p:bgPr>
    </p:bg>
    <p:spTree>
      <p:nvGrpSpPr>
        <p:cNvPr id="280" name="Shape 280"/>
        <p:cNvGrpSpPr/>
        <p:nvPr/>
      </p:nvGrpSpPr>
      <p:grpSpPr>
        <a:xfrm>
          <a:off x="0" y="0"/>
          <a:ext cx="0" cy="0"/>
          <a:chOff x="0" y="0"/>
          <a:chExt cx="0" cy="0"/>
        </a:xfrm>
      </p:grpSpPr>
      <p:cxnSp>
        <p:nvCxnSpPr>
          <p:cNvPr id="281" name="Google Shape;281;p44"/>
          <p:cNvCxnSpPr/>
          <p:nvPr/>
        </p:nvCxnSpPr>
        <p:spPr>
          <a:xfrm>
            <a:off x="1913300" y="317775"/>
            <a:ext cx="6715200" cy="0"/>
          </a:xfrm>
          <a:prstGeom prst="straightConnector1">
            <a:avLst/>
          </a:prstGeom>
          <a:noFill/>
          <a:ln cap="flat" cmpd="sng" w="38100">
            <a:solidFill>
              <a:srgbClr val="FFFFFF"/>
            </a:solidFill>
            <a:prstDash val="solid"/>
            <a:round/>
            <a:headEnd len="sm" w="sm" type="none"/>
            <a:tailEnd len="sm" w="sm" type="none"/>
          </a:ln>
        </p:spPr>
      </p:cxnSp>
      <p:cxnSp>
        <p:nvCxnSpPr>
          <p:cNvPr id="282" name="Google Shape;282;p44"/>
          <p:cNvCxnSpPr/>
          <p:nvPr/>
        </p:nvCxnSpPr>
        <p:spPr>
          <a:xfrm>
            <a:off x="1913150" y="4652950"/>
            <a:ext cx="6715500" cy="0"/>
          </a:xfrm>
          <a:prstGeom prst="straightConnector1">
            <a:avLst/>
          </a:prstGeom>
          <a:noFill/>
          <a:ln cap="flat" cmpd="sng" w="19050">
            <a:solidFill>
              <a:srgbClr val="FFFFFF"/>
            </a:solidFill>
            <a:prstDash val="solid"/>
            <a:round/>
            <a:headEnd len="sm" w="sm" type="none"/>
            <a:tailEnd len="sm" w="sm" type="none"/>
          </a:ln>
        </p:spPr>
      </p:cxnSp>
      <p:cxnSp>
        <p:nvCxnSpPr>
          <p:cNvPr id="283" name="Google Shape;283;p44"/>
          <p:cNvCxnSpPr/>
          <p:nvPr/>
        </p:nvCxnSpPr>
        <p:spPr>
          <a:xfrm>
            <a:off x="506818" y="312350"/>
            <a:ext cx="183300" cy="0"/>
          </a:xfrm>
          <a:prstGeom prst="straightConnector1">
            <a:avLst/>
          </a:prstGeom>
          <a:noFill/>
          <a:ln cap="flat" cmpd="sng" w="19050">
            <a:solidFill>
              <a:srgbClr val="FFFFFF"/>
            </a:solidFill>
            <a:prstDash val="solid"/>
            <a:round/>
            <a:headEnd len="sm" w="sm" type="none"/>
            <a:tailEnd len="sm" w="sm" type="none"/>
          </a:ln>
        </p:spPr>
      </p:cxnSp>
      <p:sp>
        <p:nvSpPr>
          <p:cNvPr id="284" name="Google Shape;284;p44"/>
          <p:cNvSpPr txBox="1"/>
          <p:nvPr>
            <p:ph type="title"/>
          </p:nvPr>
        </p:nvSpPr>
        <p:spPr>
          <a:xfrm>
            <a:off x="1804525" y="912450"/>
            <a:ext cx="6824100" cy="123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4800"/>
              <a:buFont typeface="Helvetica Neue Light"/>
              <a:buNone/>
              <a:defRPr b="0" i="0" sz="4800" u="none" cap="none" strike="noStrike">
                <a:solidFill>
                  <a:srgbClr val="FFFFFF"/>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2pPr>
            <a:lvl3pPr lvl="2"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3pPr>
            <a:lvl4pPr lvl="3"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4pPr>
            <a:lvl5pPr lvl="4"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5pPr>
            <a:lvl6pPr lvl="5"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6pPr>
            <a:lvl7pPr lvl="6"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7pPr>
            <a:lvl8pPr lvl="7"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8pPr>
            <a:lvl9pPr lvl="8" rtl="0">
              <a:spcBef>
                <a:spcPts val="0"/>
              </a:spcBef>
              <a:spcAft>
                <a:spcPts val="0"/>
              </a:spcAft>
              <a:buClr>
                <a:schemeClr val="dk1"/>
              </a:buClr>
              <a:buSzPts val="4800"/>
              <a:buFont typeface="Helvetica Neue"/>
              <a:buNone/>
              <a:defRPr sz="4800">
                <a:solidFill>
                  <a:srgbClr val="FFFFFF"/>
                </a:solidFill>
                <a:latin typeface="Helvetica Neue"/>
                <a:ea typeface="Helvetica Neue"/>
                <a:cs typeface="Helvetica Neue"/>
                <a:sym typeface="Helvetica Neue"/>
              </a:defRPr>
            </a:lvl9pPr>
          </a:lstStyle>
          <a:p/>
        </p:txBody>
      </p:sp>
      <p:sp>
        <p:nvSpPr>
          <p:cNvPr id="285" name="Google Shape;285;p44"/>
          <p:cNvSpPr txBox="1"/>
          <p:nvPr>
            <p:ph idx="1" type="subTitle"/>
          </p:nvPr>
        </p:nvSpPr>
        <p:spPr>
          <a:xfrm>
            <a:off x="1820750" y="3719350"/>
            <a:ext cx="6807900" cy="8193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286" name="Google Shape;286;p44"/>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Purple">
  <p:cSld name="Title Slide - Purple">
    <p:bg>
      <p:bgPr>
        <a:solidFill>
          <a:srgbClr val="5051DB"/>
        </a:solidFill>
      </p:bgPr>
    </p:bg>
    <p:spTree>
      <p:nvGrpSpPr>
        <p:cNvPr id="287" name="Shape 287"/>
        <p:cNvGrpSpPr/>
        <p:nvPr/>
      </p:nvGrpSpPr>
      <p:grpSpPr>
        <a:xfrm>
          <a:off x="0" y="0"/>
          <a:ext cx="0" cy="0"/>
          <a:chOff x="0" y="0"/>
          <a:chExt cx="0" cy="0"/>
        </a:xfrm>
      </p:grpSpPr>
      <p:sp>
        <p:nvSpPr>
          <p:cNvPr id="288" name="Google Shape;288;p45"/>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5"/>
          <p:cNvSpPr txBox="1"/>
          <p:nvPr>
            <p:ph type="ctrTitle"/>
          </p:nvPr>
        </p:nvSpPr>
        <p:spPr>
          <a:xfrm>
            <a:off x="391225" y="624775"/>
            <a:ext cx="8214900" cy="205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5200"/>
              <a:buFont typeface="Helvetica Neue Light"/>
              <a:buNone/>
              <a:defRPr b="0" i="0" sz="5200" u="none" cap="none" strike="noStrike">
                <a:solidFill>
                  <a:srgbClr val="FFFFFF"/>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5200"/>
              <a:buFont typeface="Helvetica Neue"/>
              <a:buNone/>
              <a:defRPr sz="5200">
                <a:solidFill>
                  <a:schemeClr val="dk1"/>
                </a:solidFill>
                <a:latin typeface="Helvetica Neue"/>
                <a:ea typeface="Helvetica Neue"/>
                <a:cs typeface="Helvetica Neue"/>
                <a:sym typeface="Helvetica Neue"/>
              </a:defRPr>
            </a:lvl9pPr>
          </a:lstStyle>
          <a:p/>
        </p:txBody>
      </p:sp>
      <p:sp>
        <p:nvSpPr>
          <p:cNvPr id="290" name="Google Shape;290;p45"/>
          <p:cNvSpPr txBox="1"/>
          <p:nvPr>
            <p:ph idx="1" type="subTitle"/>
          </p:nvPr>
        </p:nvSpPr>
        <p:spPr>
          <a:xfrm>
            <a:off x="407525" y="2532177"/>
            <a:ext cx="8214900" cy="79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 Purple">
  <p:cSld name="Section title and description - Purple">
    <p:spTree>
      <p:nvGrpSpPr>
        <p:cNvPr id="291" name="Shape 291"/>
        <p:cNvGrpSpPr/>
        <p:nvPr/>
      </p:nvGrpSpPr>
      <p:grpSpPr>
        <a:xfrm>
          <a:off x="0" y="0"/>
          <a:ext cx="0" cy="0"/>
          <a:chOff x="0" y="0"/>
          <a:chExt cx="0" cy="0"/>
        </a:xfrm>
      </p:grpSpPr>
      <p:sp>
        <p:nvSpPr>
          <p:cNvPr id="292" name="Google Shape;292;p46"/>
          <p:cNvSpPr/>
          <p:nvPr/>
        </p:nvSpPr>
        <p:spPr>
          <a:xfrm>
            <a:off x="-24449" y="-14299"/>
            <a:ext cx="4450524" cy="5174783"/>
          </a:xfrm>
          <a:custGeom>
            <a:rect b="b" l="l" r="r" t="t"/>
            <a:pathLst>
              <a:path extrusionOk="0" h="202298" w="181821">
                <a:moveTo>
                  <a:pt x="0" y="0"/>
                </a:moveTo>
                <a:lnTo>
                  <a:pt x="181821" y="0"/>
                </a:lnTo>
                <a:lnTo>
                  <a:pt x="127451" y="202298"/>
                </a:lnTo>
                <a:lnTo>
                  <a:pt x="706" y="202298"/>
                </a:lnTo>
                <a:close/>
              </a:path>
            </a:pathLst>
          </a:custGeom>
          <a:solidFill>
            <a:srgbClr val="5051DB"/>
          </a:solidFill>
          <a:ln>
            <a:noFill/>
          </a:ln>
        </p:spPr>
      </p:sp>
      <p:sp>
        <p:nvSpPr>
          <p:cNvPr id="293" name="Google Shape;293;p46"/>
          <p:cNvSpPr txBox="1"/>
          <p:nvPr>
            <p:ph type="title"/>
          </p:nvPr>
        </p:nvSpPr>
        <p:spPr>
          <a:xfrm>
            <a:off x="386554" y="1178973"/>
            <a:ext cx="3604500" cy="1482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4400"/>
              <a:buFont typeface="Helvetica Neue Light"/>
              <a:buNone/>
              <a:defRPr b="0" i="0" sz="4400" u="none" cap="none" strike="noStrike">
                <a:solidFill>
                  <a:srgbClr val="FFFFFF"/>
                </a:solidFill>
                <a:latin typeface="Helvetica Neue Light"/>
                <a:ea typeface="Helvetica Neue Light"/>
                <a:cs typeface="Helvetica Neue Light"/>
                <a:sym typeface="Helvetica Neue Light"/>
              </a:defRPr>
            </a:lvl1pPr>
            <a:lvl2pPr lvl="1"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2pPr>
            <a:lvl3pPr lvl="2"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3pPr>
            <a:lvl4pPr lvl="3"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4pPr>
            <a:lvl5pPr lvl="4"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5pPr>
            <a:lvl6pPr lvl="5"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6pPr>
            <a:lvl7pPr lvl="6"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7pPr>
            <a:lvl8pPr lvl="7"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8pPr>
            <a:lvl9pPr lvl="8"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9pPr>
          </a:lstStyle>
          <a:p/>
        </p:txBody>
      </p:sp>
      <p:sp>
        <p:nvSpPr>
          <p:cNvPr id="294" name="Google Shape;294;p46"/>
          <p:cNvSpPr txBox="1"/>
          <p:nvPr>
            <p:ph idx="1" type="subTitle"/>
          </p:nvPr>
        </p:nvSpPr>
        <p:spPr>
          <a:xfrm>
            <a:off x="407329" y="2569175"/>
            <a:ext cx="3159900" cy="123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p:txBody>
      </p:sp>
      <p:sp>
        <p:nvSpPr>
          <p:cNvPr id="295" name="Google Shape;295;p46"/>
          <p:cNvSpPr txBox="1"/>
          <p:nvPr>
            <p:ph idx="2" type="body"/>
          </p:nvPr>
        </p:nvSpPr>
        <p:spPr>
          <a:xfrm>
            <a:off x="4581100" y="417650"/>
            <a:ext cx="4042500" cy="44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5051DB"/>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1600"/>
              </a:spcBef>
              <a:spcAft>
                <a:spcPts val="160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296" name="Google Shape;296;p46"/>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 Blue">
  <p:cSld name="Section title and description - Blue">
    <p:spTree>
      <p:nvGrpSpPr>
        <p:cNvPr id="297" name="Shape 297"/>
        <p:cNvGrpSpPr/>
        <p:nvPr/>
      </p:nvGrpSpPr>
      <p:grpSpPr>
        <a:xfrm>
          <a:off x="0" y="0"/>
          <a:ext cx="0" cy="0"/>
          <a:chOff x="0" y="0"/>
          <a:chExt cx="0" cy="0"/>
        </a:xfrm>
      </p:grpSpPr>
      <p:sp>
        <p:nvSpPr>
          <p:cNvPr id="298" name="Google Shape;298;p47"/>
          <p:cNvSpPr/>
          <p:nvPr/>
        </p:nvSpPr>
        <p:spPr>
          <a:xfrm>
            <a:off x="-24449" y="-14299"/>
            <a:ext cx="4450524" cy="5174783"/>
          </a:xfrm>
          <a:custGeom>
            <a:rect b="b" l="l" r="r" t="t"/>
            <a:pathLst>
              <a:path extrusionOk="0" h="202298" w="181821">
                <a:moveTo>
                  <a:pt x="0" y="0"/>
                </a:moveTo>
                <a:lnTo>
                  <a:pt x="181821" y="0"/>
                </a:lnTo>
                <a:lnTo>
                  <a:pt x="127451" y="202298"/>
                </a:lnTo>
                <a:lnTo>
                  <a:pt x="706" y="202298"/>
                </a:lnTo>
                <a:close/>
              </a:path>
            </a:pathLst>
          </a:custGeom>
          <a:solidFill>
            <a:srgbClr val="3887F6"/>
          </a:solidFill>
          <a:ln>
            <a:noFill/>
          </a:ln>
        </p:spPr>
      </p:sp>
      <p:sp>
        <p:nvSpPr>
          <p:cNvPr id="299" name="Google Shape;299;p47"/>
          <p:cNvSpPr txBox="1"/>
          <p:nvPr>
            <p:ph type="title"/>
          </p:nvPr>
        </p:nvSpPr>
        <p:spPr>
          <a:xfrm>
            <a:off x="386554" y="1178973"/>
            <a:ext cx="3604500" cy="1482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4400"/>
              <a:buFont typeface="Helvetica Neue Light"/>
              <a:buNone/>
              <a:defRPr b="0" i="0" sz="4400" u="none" cap="none" strike="noStrike">
                <a:solidFill>
                  <a:srgbClr val="FFFFFF"/>
                </a:solidFill>
                <a:latin typeface="Helvetica Neue Light"/>
                <a:ea typeface="Helvetica Neue Light"/>
                <a:cs typeface="Helvetica Neue Light"/>
                <a:sym typeface="Helvetica Neue Light"/>
              </a:defRPr>
            </a:lvl1pPr>
            <a:lvl2pPr lvl="1"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2pPr>
            <a:lvl3pPr lvl="2"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3pPr>
            <a:lvl4pPr lvl="3"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4pPr>
            <a:lvl5pPr lvl="4"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5pPr>
            <a:lvl6pPr lvl="5"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6pPr>
            <a:lvl7pPr lvl="6"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7pPr>
            <a:lvl8pPr lvl="7"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8pPr>
            <a:lvl9pPr lvl="8"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9pPr>
          </a:lstStyle>
          <a:p/>
        </p:txBody>
      </p:sp>
      <p:sp>
        <p:nvSpPr>
          <p:cNvPr id="300" name="Google Shape;300;p47"/>
          <p:cNvSpPr txBox="1"/>
          <p:nvPr>
            <p:ph idx="1" type="subTitle"/>
          </p:nvPr>
        </p:nvSpPr>
        <p:spPr>
          <a:xfrm>
            <a:off x="407329" y="2569175"/>
            <a:ext cx="3159900" cy="123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p:txBody>
      </p:sp>
      <p:sp>
        <p:nvSpPr>
          <p:cNvPr id="301" name="Google Shape;301;p47"/>
          <p:cNvSpPr txBox="1"/>
          <p:nvPr>
            <p:ph idx="2" type="body"/>
          </p:nvPr>
        </p:nvSpPr>
        <p:spPr>
          <a:xfrm>
            <a:off x="4581100" y="417650"/>
            <a:ext cx="4042500" cy="44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3887F6"/>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1600"/>
              </a:spcBef>
              <a:spcAft>
                <a:spcPts val="0"/>
              </a:spcAft>
              <a:buClr>
                <a:srgbClr val="3887F6"/>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1600"/>
              </a:spcBef>
              <a:spcAft>
                <a:spcPts val="0"/>
              </a:spcAft>
              <a:buClr>
                <a:srgbClr val="3887F6"/>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1600"/>
              </a:spcBef>
              <a:spcAft>
                <a:spcPts val="0"/>
              </a:spcAft>
              <a:buClr>
                <a:srgbClr val="3887F6"/>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1600"/>
              </a:spcBef>
              <a:spcAft>
                <a:spcPts val="0"/>
              </a:spcAft>
              <a:buClr>
                <a:srgbClr val="3887F6"/>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1600"/>
              </a:spcBef>
              <a:spcAft>
                <a:spcPts val="0"/>
              </a:spcAft>
              <a:buClr>
                <a:srgbClr val="3887F6"/>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1600"/>
              </a:spcBef>
              <a:spcAft>
                <a:spcPts val="0"/>
              </a:spcAft>
              <a:buClr>
                <a:srgbClr val="3887F6"/>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1600"/>
              </a:spcBef>
              <a:spcAft>
                <a:spcPts val="0"/>
              </a:spcAft>
              <a:buClr>
                <a:srgbClr val="3887F6"/>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1600"/>
              </a:spcBef>
              <a:spcAft>
                <a:spcPts val="1600"/>
              </a:spcAft>
              <a:buClr>
                <a:srgbClr val="3887F6"/>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302" name="Google Shape;302;p47"/>
          <p:cNvSpPr/>
          <p:nvPr/>
        </p:nvSpPr>
        <p:spPr>
          <a:xfrm>
            <a:off x="171175" y="4606600"/>
            <a:ext cx="1092000" cy="358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 Gray">
  <p:cSld name="Section title and description - Gray">
    <p:spTree>
      <p:nvGrpSpPr>
        <p:cNvPr id="303" name="Shape 303"/>
        <p:cNvGrpSpPr/>
        <p:nvPr/>
      </p:nvGrpSpPr>
      <p:grpSpPr>
        <a:xfrm>
          <a:off x="0" y="0"/>
          <a:ext cx="0" cy="0"/>
          <a:chOff x="0" y="0"/>
          <a:chExt cx="0" cy="0"/>
        </a:xfrm>
      </p:grpSpPr>
      <p:sp>
        <p:nvSpPr>
          <p:cNvPr id="304" name="Google Shape;304;p48"/>
          <p:cNvSpPr/>
          <p:nvPr/>
        </p:nvSpPr>
        <p:spPr>
          <a:xfrm>
            <a:off x="-24449" y="-14299"/>
            <a:ext cx="4450524" cy="5174783"/>
          </a:xfrm>
          <a:custGeom>
            <a:rect b="b" l="l" r="r" t="t"/>
            <a:pathLst>
              <a:path extrusionOk="0" h="202298" w="181821">
                <a:moveTo>
                  <a:pt x="0" y="0"/>
                </a:moveTo>
                <a:lnTo>
                  <a:pt x="181821" y="0"/>
                </a:lnTo>
                <a:lnTo>
                  <a:pt x="127451" y="202298"/>
                </a:lnTo>
                <a:lnTo>
                  <a:pt x="706" y="202298"/>
                </a:lnTo>
                <a:close/>
              </a:path>
            </a:pathLst>
          </a:custGeom>
          <a:solidFill>
            <a:srgbClr val="EFEFEF"/>
          </a:solidFill>
          <a:ln>
            <a:noFill/>
          </a:ln>
        </p:spPr>
      </p:sp>
      <p:sp>
        <p:nvSpPr>
          <p:cNvPr id="305" name="Google Shape;305;p48"/>
          <p:cNvSpPr txBox="1"/>
          <p:nvPr>
            <p:ph type="title"/>
          </p:nvPr>
        </p:nvSpPr>
        <p:spPr>
          <a:xfrm>
            <a:off x="386550" y="1178975"/>
            <a:ext cx="4042500" cy="1482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5051DB"/>
              </a:buClr>
              <a:buSzPts val="4400"/>
              <a:buFont typeface="Helvetica Neue Light"/>
              <a:buNone/>
              <a:defRPr b="0" i="0" sz="4400" u="none" cap="none" strike="noStrike">
                <a:solidFill>
                  <a:srgbClr val="5051DB"/>
                </a:solidFill>
                <a:latin typeface="Helvetica Neue Light"/>
                <a:ea typeface="Helvetica Neue Light"/>
                <a:cs typeface="Helvetica Neue Light"/>
                <a:sym typeface="Helvetica Neue Light"/>
              </a:defRPr>
            </a:lvl1pPr>
            <a:lvl2pPr lvl="1"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2pPr>
            <a:lvl3pPr lvl="2"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3pPr>
            <a:lvl4pPr lvl="3"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4pPr>
            <a:lvl5pPr lvl="4"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5pPr>
            <a:lvl6pPr lvl="5"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6pPr>
            <a:lvl7pPr lvl="6"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7pPr>
            <a:lvl8pPr lvl="7"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8pPr>
            <a:lvl9pPr lvl="8"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9pPr>
          </a:lstStyle>
          <a:p/>
        </p:txBody>
      </p:sp>
      <p:sp>
        <p:nvSpPr>
          <p:cNvPr id="306" name="Google Shape;306;p48"/>
          <p:cNvSpPr txBox="1"/>
          <p:nvPr>
            <p:ph idx="1" type="subTitle"/>
          </p:nvPr>
        </p:nvSpPr>
        <p:spPr>
          <a:xfrm>
            <a:off x="407325" y="2569175"/>
            <a:ext cx="4042500" cy="123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1800"/>
              <a:buFont typeface="Helvetica Neue Light"/>
              <a:buNone/>
              <a:defRPr b="0" i="0" sz="1800" u="none" cap="none" strike="noStrike">
                <a:solidFill>
                  <a:srgbClr val="5051DB"/>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p:txBody>
      </p:sp>
      <p:sp>
        <p:nvSpPr>
          <p:cNvPr id="307" name="Google Shape;307;p48"/>
          <p:cNvSpPr txBox="1"/>
          <p:nvPr>
            <p:ph idx="2" type="body"/>
          </p:nvPr>
        </p:nvSpPr>
        <p:spPr>
          <a:xfrm>
            <a:off x="4581100" y="417650"/>
            <a:ext cx="4042500" cy="44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5051DB"/>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1600"/>
              </a:spcBef>
              <a:spcAft>
                <a:spcPts val="160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lt section title and description - Purple">
  <p:cSld name="Alt section title and description - Purple">
    <p:spTree>
      <p:nvGrpSpPr>
        <p:cNvPr id="308" name="Shape 308"/>
        <p:cNvGrpSpPr/>
        <p:nvPr/>
      </p:nvGrpSpPr>
      <p:grpSpPr>
        <a:xfrm>
          <a:off x="0" y="0"/>
          <a:ext cx="0" cy="0"/>
          <a:chOff x="0" y="0"/>
          <a:chExt cx="0" cy="0"/>
        </a:xfrm>
      </p:grpSpPr>
      <p:sp>
        <p:nvSpPr>
          <p:cNvPr id="309" name="Google Shape;309;p49"/>
          <p:cNvSpPr/>
          <p:nvPr/>
        </p:nvSpPr>
        <p:spPr>
          <a:xfrm>
            <a:off x="-8125" y="2000"/>
            <a:ext cx="3341400" cy="5143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9"/>
          <p:cNvSpPr txBox="1"/>
          <p:nvPr>
            <p:ph type="title"/>
          </p:nvPr>
        </p:nvSpPr>
        <p:spPr>
          <a:xfrm>
            <a:off x="386551" y="1178975"/>
            <a:ext cx="2653200" cy="1482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lvl="1"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2pPr>
            <a:lvl3pPr lvl="2"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3pPr>
            <a:lvl4pPr lvl="3"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4pPr>
            <a:lvl5pPr lvl="4"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5pPr>
            <a:lvl6pPr lvl="5"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6pPr>
            <a:lvl7pPr lvl="6"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7pPr>
            <a:lvl8pPr lvl="7"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8pPr>
            <a:lvl9pPr lvl="8"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9pPr>
          </a:lstStyle>
          <a:p/>
        </p:txBody>
      </p:sp>
      <p:sp>
        <p:nvSpPr>
          <p:cNvPr id="311" name="Google Shape;311;p49"/>
          <p:cNvSpPr txBox="1"/>
          <p:nvPr>
            <p:ph idx="1" type="subTitle"/>
          </p:nvPr>
        </p:nvSpPr>
        <p:spPr>
          <a:xfrm>
            <a:off x="407324" y="2569175"/>
            <a:ext cx="2653200" cy="123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Helvetica Neue Light"/>
              <a:buNone/>
              <a:defRPr b="0" i="0" sz="14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p:txBody>
      </p:sp>
      <p:sp>
        <p:nvSpPr>
          <p:cNvPr id="312" name="Google Shape;312;p49"/>
          <p:cNvSpPr txBox="1"/>
          <p:nvPr>
            <p:ph idx="2" type="body"/>
          </p:nvPr>
        </p:nvSpPr>
        <p:spPr>
          <a:xfrm>
            <a:off x="4581100" y="417650"/>
            <a:ext cx="4042500" cy="44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5051DB"/>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1600"/>
              </a:spcBef>
              <a:spcAft>
                <a:spcPts val="160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lt section title and description - Blue">
  <p:cSld name="Alt section title and description - Blue">
    <p:spTree>
      <p:nvGrpSpPr>
        <p:cNvPr id="313" name="Shape 313"/>
        <p:cNvGrpSpPr/>
        <p:nvPr/>
      </p:nvGrpSpPr>
      <p:grpSpPr>
        <a:xfrm>
          <a:off x="0" y="0"/>
          <a:ext cx="0" cy="0"/>
          <a:chOff x="0" y="0"/>
          <a:chExt cx="0" cy="0"/>
        </a:xfrm>
      </p:grpSpPr>
      <p:sp>
        <p:nvSpPr>
          <p:cNvPr id="314" name="Google Shape;314;p50"/>
          <p:cNvSpPr/>
          <p:nvPr/>
        </p:nvSpPr>
        <p:spPr>
          <a:xfrm>
            <a:off x="-8125" y="2000"/>
            <a:ext cx="3341400" cy="5143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0"/>
          <p:cNvSpPr txBox="1"/>
          <p:nvPr>
            <p:ph type="title"/>
          </p:nvPr>
        </p:nvSpPr>
        <p:spPr>
          <a:xfrm>
            <a:off x="386551" y="1178975"/>
            <a:ext cx="2653200" cy="1482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lvl="1"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2pPr>
            <a:lvl3pPr lvl="2"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3pPr>
            <a:lvl4pPr lvl="3"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4pPr>
            <a:lvl5pPr lvl="4"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5pPr>
            <a:lvl6pPr lvl="5"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6pPr>
            <a:lvl7pPr lvl="6"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7pPr>
            <a:lvl8pPr lvl="7"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8pPr>
            <a:lvl9pPr lvl="8" rtl="0">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9pPr>
          </a:lstStyle>
          <a:p/>
        </p:txBody>
      </p:sp>
      <p:sp>
        <p:nvSpPr>
          <p:cNvPr id="316" name="Google Shape;316;p50"/>
          <p:cNvSpPr txBox="1"/>
          <p:nvPr>
            <p:ph idx="1" type="subTitle"/>
          </p:nvPr>
        </p:nvSpPr>
        <p:spPr>
          <a:xfrm>
            <a:off x="407325" y="2569175"/>
            <a:ext cx="2653200" cy="123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Helvetica Neue Light"/>
              <a:buNone/>
              <a:defRPr b="0" i="0" sz="1400" u="none" cap="none" strike="noStrike">
                <a:solidFill>
                  <a:srgbClr val="FFFFFF"/>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p:txBody>
      </p:sp>
      <p:sp>
        <p:nvSpPr>
          <p:cNvPr id="317" name="Google Shape;317;p50"/>
          <p:cNvSpPr txBox="1"/>
          <p:nvPr>
            <p:ph idx="2" type="body"/>
          </p:nvPr>
        </p:nvSpPr>
        <p:spPr>
          <a:xfrm>
            <a:off x="4581100" y="417650"/>
            <a:ext cx="4042500" cy="44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5051DB"/>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1600"/>
              </a:spcBef>
              <a:spcAft>
                <a:spcPts val="160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318" name="Google Shape;318;p50"/>
          <p:cNvSpPr/>
          <p:nvPr/>
        </p:nvSpPr>
        <p:spPr>
          <a:xfrm>
            <a:off x="171175" y="4606600"/>
            <a:ext cx="1092000" cy="358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lt section title and description - Gray">
  <p:cSld name="Alt section title and description - Gray">
    <p:spTree>
      <p:nvGrpSpPr>
        <p:cNvPr id="319" name="Shape 319"/>
        <p:cNvGrpSpPr/>
        <p:nvPr/>
      </p:nvGrpSpPr>
      <p:grpSpPr>
        <a:xfrm>
          <a:off x="0" y="0"/>
          <a:ext cx="0" cy="0"/>
          <a:chOff x="0" y="0"/>
          <a:chExt cx="0" cy="0"/>
        </a:xfrm>
      </p:grpSpPr>
      <p:sp>
        <p:nvSpPr>
          <p:cNvPr id="320" name="Google Shape;320;p51"/>
          <p:cNvSpPr/>
          <p:nvPr/>
        </p:nvSpPr>
        <p:spPr>
          <a:xfrm>
            <a:off x="-8125" y="2000"/>
            <a:ext cx="33414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1"/>
          <p:cNvSpPr txBox="1"/>
          <p:nvPr>
            <p:ph type="title"/>
          </p:nvPr>
        </p:nvSpPr>
        <p:spPr>
          <a:xfrm>
            <a:off x="386551" y="1178975"/>
            <a:ext cx="2653200" cy="1482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5051DB"/>
              </a:buClr>
              <a:buSzPts val="2400"/>
              <a:buFont typeface="Helvetica Neue"/>
              <a:buNone/>
              <a:defRPr b="0" i="0" sz="2400" u="none" cap="none" strike="noStrike">
                <a:solidFill>
                  <a:srgbClr val="5051DB"/>
                </a:solidFill>
                <a:latin typeface="Helvetica Neue"/>
                <a:ea typeface="Helvetica Neue"/>
                <a:cs typeface="Helvetica Neue"/>
                <a:sym typeface="Helvetica Neue"/>
              </a:defRPr>
            </a:lvl1pPr>
            <a:lvl2pPr lvl="1" rtl="0">
              <a:spcBef>
                <a:spcPts val="0"/>
              </a:spcBef>
              <a:spcAft>
                <a:spcPts val="0"/>
              </a:spcAft>
              <a:buClr>
                <a:srgbClr val="5051DB"/>
              </a:buClr>
              <a:buSzPts val="4200"/>
              <a:buFont typeface="Helvetica Neue"/>
              <a:buNone/>
              <a:defRPr sz="4200">
                <a:solidFill>
                  <a:srgbClr val="5051DB"/>
                </a:solidFill>
                <a:latin typeface="Helvetica Neue"/>
                <a:ea typeface="Helvetica Neue"/>
                <a:cs typeface="Helvetica Neue"/>
                <a:sym typeface="Helvetica Neue"/>
              </a:defRPr>
            </a:lvl2pPr>
            <a:lvl3pPr lvl="2" rtl="0">
              <a:spcBef>
                <a:spcPts val="0"/>
              </a:spcBef>
              <a:spcAft>
                <a:spcPts val="0"/>
              </a:spcAft>
              <a:buClr>
                <a:srgbClr val="5051DB"/>
              </a:buClr>
              <a:buSzPts val="4200"/>
              <a:buFont typeface="Helvetica Neue"/>
              <a:buNone/>
              <a:defRPr sz="4200">
                <a:solidFill>
                  <a:srgbClr val="5051DB"/>
                </a:solidFill>
                <a:latin typeface="Helvetica Neue"/>
                <a:ea typeface="Helvetica Neue"/>
                <a:cs typeface="Helvetica Neue"/>
                <a:sym typeface="Helvetica Neue"/>
              </a:defRPr>
            </a:lvl3pPr>
            <a:lvl4pPr lvl="3" rtl="0">
              <a:spcBef>
                <a:spcPts val="0"/>
              </a:spcBef>
              <a:spcAft>
                <a:spcPts val="0"/>
              </a:spcAft>
              <a:buClr>
                <a:srgbClr val="5051DB"/>
              </a:buClr>
              <a:buSzPts val="4200"/>
              <a:buFont typeface="Helvetica Neue"/>
              <a:buNone/>
              <a:defRPr sz="4200">
                <a:solidFill>
                  <a:srgbClr val="5051DB"/>
                </a:solidFill>
                <a:latin typeface="Helvetica Neue"/>
                <a:ea typeface="Helvetica Neue"/>
                <a:cs typeface="Helvetica Neue"/>
                <a:sym typeface="Helvetica Neue"/>
              </a:defRPr>
            </a:lvl4pPr>
            <a:lvl5pPr lvl="4" rtl="0">
              <a:spcBef>
                <a:spcPts val="0"/>
              </a:spcBef>
              <a:spcAft>
                <a:spcPts val="0"/>
              </a:spcAft>
              <a:buClr>
                <a:srgbClr val="5051DB"/>
              </a:buClr>
              <a:buSzPts val="4200"/>
              <a:buFont typeface="Helvetica Neue"/>
              <a:buNone/>
              <a:defRPr sz="4200">
                <a:solidFill>
                  <a:srgbClr val="5051DB"/>
                </a:solidFill>
                <a:latin typeface="Helvetica Neue"/>
                <a:ea typeface="Helvetica Neue"/>
                <a:cs typeface="Helvetica Neue"/>
                <a:sym typeface="Helvetica Neue"/>
              </a:defRPr>
            </a:lvl5pPr>
            <a:lvl6pPr lvl="5" rtl="0">
              <a:spcBef>
                <a:spcPts val="0"/>
              </a:spcBef>
              <a:spcAft>
                <a:spcPts val="0"/>
              </a:spcAft>
              <a:buClr>
                <a:srgbClr val="5051DB"/>
              </a:buClr>
              <a:buSzPts val="4200"/>
              <a:buFont typeface="Helvetica Neue"/>
              <a:buNone/>
              <a:defRPr sz="4200">
                <a:solidFill>
                  <a:srgbClr val="5051DB"/>
                </a:solidFill>
                <a:latin typeface="Helvetica Neue"/>
                <a:ea typeface="Helvetica Neue"/>
                <a:cs typeface="Helvetica Neue"/>
                <a:sym typeface="Helvetica Neue"/>
              </a:defRPr>
            </a:lvl6pPr>
            <a:lvl7pPr lvl="6" rtl="0">
              <a:spcBef>
                <a:spcPts val="0"/>
              </a:spcBef>
              <a:spcAft>
                <a:spcPts val="0"/>
              </a:spcAft>
              <a:buClr>
                <a:srgbClr val="5051DB"/>
              </a:buClr>
              <a:buSzPts val="4200"/>
              <a:buFont typeface="Helvetica Neue"/>
              <a:buNone/>
              <a:defRPr sz="4200">
                <a:solidFill>
                  <a:srgbClr val="5051DB"/>
                </a:solidFill>
                <a:latin typeface="Helvetica Neue"/>
                <a:ea typeface="Helvetica Neue"/>
                <a:cs typeface="Helvetica Neue"/>
                <a:sym typeface="Helvetica Neue"/>
              </a:defRPr>
            </a:lvl7pPr>
            <a:lvl8pPr lvl="7" rtl="0">
              <a:spcBef>
                <a:spcPts val="0"/>
              </a:spcBef>
              <a:spcAft>
                <a:spcPts val="0"/>
              </a:spcAft>
              <a:buClr>
                <a:srgbClr val="5051DB"/>
              </a:buClr>
              <a:buSzPts val="4200"/>
              <a:buFont typeface="Helvetica Neue"/>
              <a:buNone/>
              <a:defRPr sz="4200">
                <a:solidFill>
                  <a:srgbClr val="5051DB"/>
                </a:solidFill>
                <a:latin typeface="Helvetica Neue"/>
                <a:ea typeface="Helvetica Neue"/>
                <a:cs typeface="Helvetica Neue"/>
                <a:sym typeface="Helvetica Neue"/>
              </a:defRPr>
            </a:lvl8pPr>
            <a:lvl9pPr lvl="8" rtl="0">
              <a:spcBef>
                <a:spcPts val="0"/>
              </a:spcBef>
              <a:spcAft>
                <a:spcPts val="0"/>
              </a:spcAft>
              <a:buClr>
                <a:srgbClr val="5051DB"/>
              </a:buClr>
              <a:buSzPts val="4200"/>
              <a:buFont typeface="Helvetica Neue"/>
              <a:buNone/>
              <a:defRPr sz="4200">
                <a:solidFill>
                  <a:srgbClr val="5051DB"/>
                </a:solidFill>
                <a:latin typeface="Helvetica Neue"/>
                <a:ea typeface="Helvetica Neue"/>
                <a:cs typeface="Helvetica Neue"/>
                <a:sym typeface="Helvetica Neue"/>
              </a:defRPr>
            </a:lvl9pPr>
          </a:lstStyle>
          <a:p/>
        </p:txBody>
      </p:sp>
      <p:sp>
        <p:nvSpPr>
          <p:cNvPr id="322" name="Google Shape;322;p51"/>
          <p:cNvSpPr txBox="1"/>
          <p:nvPr>
            <p:ph idx="1" type="subTitle"/>
          </p:nvPr>
        </p:nvSpPr>
        <p:spPr>
          <a:xfrm>
            <a:off x="407325" y="2569175"/>
            <a:ext cx="2653200" cy="123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1400"/>
              <a:buFont typeface="Helvetica Neue Light"/>
              <a:buNone/>
              <a:defRPr b="0" i="0" sz="1400" u="none" cap="none" strike="noStrike">
                <a:solidFill>
                  <a:srgbClr val="5051DB"/>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5051DB"/>
              </a:buClr>
              <a:buSzPts val="1800"/>
              <a:buFont typeface="Helvetica Neue"/>
              <a:buNone/>
              <a:defRPr b="0" i="0" sz="1800" u="none" cap="none" strike="noStrike">
                <a:solidFill>
                  <a:srgbClr val="5051DB"/>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5051DB"/>
              </a:buClr>
              <a:buSzPts val="1800"/>
              <a:buFont typeface="Helvetica Neue"/>
              <a:buNone/>
              <a:defRPr b="0" i="0" sz="1800" u="none" cap="none" strike="noStrike">
                <a:solidFill>
                  <a:srgbClr val="5051DB"/>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5051DB"/>
              </a:buClr>
              <a:buSzPts val="1800"/>
              <a:buFont typeface="Helvetica Neue"/>
              <a:buNone/>
              <a:defRPr b="0" i="0" sz="1800" u="none" cap="none" strike="noStrike">
                <a:solidFill>
                  <a:srgbClr val="5051DB"/>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5051DB"/>
              </a:buClr>
              <a:buSzPts val="1800"/>
              <a:buFont typeface="Helvetica Neue"/>
              <a:buNone/>
              <a:defRPr b="0" i="0" sz="1800" u="none" cap="none" strike="noStrike">
                <a:solidFill>
                  <a:srgbClr val="5051DB"/>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5051DB"/>
              </a:buClr>
              <a:buSzPts val="1800"/>
              <a:buFont typeface="Helvetica Neue"/>
              <a:buNone/>
              <a:defRPr b="0" i="0" sz="1800" u="none" cap="none" strike="noStrike">
                <a:solidFill>
                  <a:srgbClr val="5051DB"/>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5051DB"/>
              </a:buClr>
              <a:buSzPts val="1800"/>
              <a:buFont typeface="Helvetica Neue"/>
              <a:buNone/>
              <a:defRPr b="0" i="0" sz="1800" u="none" cap="none" strike="noStrike">
                <a:solidFill>
                  <a:srgbClr val="5051DB"/>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5051DB"/>
              </a:buClr>
              <a:buSzPts val="1800"/>
              <a:buFont typeface="Helvetica Neue"/>
              <a:buNone/>
              <a:defRPr b="0" i="0" sz="1800" u="none" cap="none" strike="noStrike">
                <a:solidFill>
                  <a:srgbClr val="5051DB"/>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5051DB"/>
              </a:buClr>
              <a:buSzPts val="1800"/>
              <a:buFont typeface="Helvetica Neue"/>
              <a:buNone/>
              <a:defRPr b="0" i="0" sz="1800" u="none" cap="none" strike="noStrike">
                <a:solidFill>
                  <a:srgbClr val="5051DB"/>
                </a:solidFill>
                <a:latin typeface="Helvetica Neue"/>
                <a:ea typeface="Helvetica Neue"/>
                <a:cs typeface="Helvetica Neue"/>
                <a:sym typeface="Helvetica Neue"/>
              </a:defRPr>
            </a:lvl9pPr>
          </a:lstStyle>
          <a:p/>
        </p:txBody>
      </p:sp>
      <p:sp>
        <p:nvSpPr>
          <p:cNvPr id="323" name="Google Shape;323;p51"/>
          <p:cNvSpPr txBox="1"/>
          <p:nvPr>
            <p:ph idx="2" type="body"/>
          </p:nvPr>
        </p:nvSpPr>
        <p:spPr>
          <a:xfrm>
            <a:off x="4581100" y="417650"/>
            <a:ext cx="4042500" cy="4433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5051DB"/>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1600"/>
              </a:spcBef>
              <a:spcAft>
                <a:spcPts val="160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speakers - Blue">
  <p:cSld name="Three speakers - Blue">
    <p:bg>
      <p:bgPr>
        <a:solidFill>
          <a:srgbClr val="3887F6"/>
        </a:solidFill>
      </p:bgPr>
    </p:bg>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32" name="Google Shape;32;p6"/>
          <p:cNvSpPr txBox="1"/>
          <p:nvPr>
            <p:ph type="title"/>
          </p:nvPr>
        </p:nvSpPr>
        <p:spPr>
          <a:xfrm>
            <a:off x="506925" y="2772148"/>
            <a:ext cx="2531400" cy="528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1800">
                <a:solidFill>
                  <a:srgbClr val="FFFFFF"/>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3" name="Google Shape;33;p6"/>
          <p:cNvSpPr txBox="1"/>
          <p:nvPr>
            <p:ph idx="1" type="subTitle"/>
          </p:nvPr>
        </p:nvSpPr>
        <p:spPr>
          <a:xfrm>
            <a:off x="506924" y="3212262"/>
            <a:ext cx="2531400" cy="4644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rgbClr val="FFFFFF"/>
              </a:buClr>
              <a:buSzPts val="1400"/>
              <a:buNone/>
              <a:defRPr sz="1400">
                <a:solidFill>
                  <a:srgbClr val="FFFFFF"/>
                </a:solidFill>
              </a:defRPr>
            </a:lvl1pPr>
            <a:lvl2pPr lvl="1" rtl="0" algn="ctr">
              <a:lnSpc>
                <a:spcPct val="115000"/>
              </a:lnSpc>
              <a:spcBef>
                <a:spcPts val="1600"/>
              </a:spcBef>
              <a:spcAft>
                <a:spcPts val="0"/>
              </a:spcAft>
              <a:buClr>
                <a:srgbClr val="FFFFFF"/>
              </a:buClr>
              <a:buSzPts val="1400"/>
              <a:buNone/>
              <a:defRPr>
                <a:solidFill>
                  <a:srgbClr val="FFFFFF"/>
                </a:solidFill>
              </a:defRPr>
            </a:lvl2pPr>
            <a:lvl3pPr lvl="2" rtl="0" algn="ctr">
              <a:lnSpc>
                <a:spcPct val="115000"/>
              </a:lnSpc>
              <a:spcBef>
                <a:spcPts val="1600"/>
              </a:spcBef>
              <a:spcAft>
                <a:spcPts val="0"/>
              </a:spcAft>
              <a:buClr>
                <a:srgbClr val="FFFFFF"/>
              </a:buClr>
              <a:buSzPts val="1400"/>
              <a:buNone/>
              <a:defRPr>
                <a:solidFill>
                  <a:srgbClr val="FFFFFF"/>
                </a:solidFill>
              </a:defRPr>
            </a:lvl3pPr>
            <a:lvl4pPr lvl="3" rtl="0" algn="ctr">
              <a:lnSpc>
                <a:spcPct val="115000"/>
              </a:lnSpc>
              <a:spcBef>
                <a:spcPts val="1600"/>
              </a:spcBef>
              <a:spcAft>
                <a:spcPts val="0"/>
              </a:spcAft>
              <a:buClr>
                <a:srgbClr val="FFFFFF"/>
              </a:buClr>
              <a:buSzPts val="1400"/>
              <a:buNone/>
              <a:defRPr>
                <a:solidFill>
                  <a:srgbClr val="FFFFFF"/>
                </a:solidFill>
              </a:defRPr>
            </a:lvl4pPr>
            <a:lvl5pPr lvl="4" rtl="0" algn="ctr">
              <a:lnSpc>
                <a:spcPct val="115000"/>
              </a:lnSpc>
              <a:spcBef>
                <a:spcPts val="1600"/>
              </a:spcBef>
              <a:spcAft>
                <a:spcPts val="0"/>
              </a:spcAft>
              <a:buClr>
                <a:srgbClr val="FFFFFF"/>
              </a:buClr>
              <a:buSzPts val="1400"/>
              <a:buNone/>
              <a:defRPr>
                <a:solidFill>
                  <a:srgbClr val="FFFFFF"/>
                </a:solidFill>
              </a:defRPr>
            </a:lvl5pPr>
            <a:lvl6pPr lvl="5" rtl="0" algn="ctr">
              <a:lnSpc>
                <a:spcPct val="115000"/>
              </a:lnSpc>
              <a:spcBef>
                <a:spcPts val="1600"/>
              </a:spcBef>
              <a:spcAft>
                <a:spcPts val="0"/>
              </a:spcAft>
              <a:buClr>
                <a:srgbClr val="FFFFFF"/>
              </a:buClr>
              <a:buSzPts val="1400"/>
              <a:buNone/>
              <a:defRPr>
                <a:solidFill>
                  <a:srgbClr val="FFFFFF"/>
                </a:solidFill>
              </a:defRPr>
            </a:lvl6pPr>
            <a:lvl7pPr lvl="6" rtl="0" algn="ctr">
              <a:lnSpc>
                <a:spcPct val="115000"/>
              </a:lnSpc>
              <a:spcBef>
                <a:spcPts val="1600"/>
              </a:spcBef>
              <a:spcAft>
                <a:spcPts val="0"/>
              </a:spcAft>
              <a:buClr>
                <a:srgbClr val="FFFFFF"/>
              </a:buClr>
              <a:buSzPts val="1400"/>
              <a:buNone/>
              <a:defRPr>
                <a:solidFill>
                  <a:srgbClr val="FFFFFF"/>
                </a:solidFill>
              </a:defRPr>
            </a:lvl7pPr>
            <a:lvl8pPr lvl="7" rtl="0" algn="ctr">
              <a:lnSpc>
                <a:spcPct val="115000"/>
              </a:lnSpc>
              <a:spcBef>
                <a:spcPts val="1600"/>
              </a:spcBef>
              <a:spcAft>
                <a:spcPts val="0"/>
              </a:spcAft>
              <a:buClr>
                <a:srgbClr val="FFFFFF"/>
              </a:buClr>
              <a:buSzPts val="1400"/>
              <a:buNone/>
              <a:defRPr>
                <a:solidFill>
                  <a:srgbClr val="FFFFFF"/>
                </a:solidFill>
              </a:defRPr>
            </a:lvl8pPr>
            <a:lvl9pPr lvl="8" rtl="0" algn="ctr">
              <a:lnSpc>
                <a:spcPct val="115000"/>
              </a:lnSpc>
              <a:spcBef>
                <a:spcPts val="1600"/>
              </a:spcBef>
              <a:spcAft>
                <a:spcPts val="1600"/>
              </a:spcAft>
              <a:buClr>
                <a:srgbClr val="FFFFFF"/>
              </a:buClr>
              <a:buSzPts val="1400"/>
              <a:buNone/>
              <a:defRPr>
                <a:solidFill>
                  <a:srgbClr val="FFFFFF"/>
                </a:solidFill>
              </a:defRPr>
            </a:lvl9pPr>
          </a:lstStyle>
          <a:p/>
        </p:txBody>
      </p:sp>
      <p:pic>
        <p:nvPicPr>
          <p:cNvPr id="34" name="Google Shape;34;p6"/>
          <p:cNvPicPr preferRelativeResize="0"/>
          <p:nvPr/>
        </p:nvPicPr>
        <p:blipFill rotWithShape="1">
          <a:blip r:embed="rId2">
            <a:alphaModFix/>
          </a:blip>
          <a:srcRect b="0" l="0" r="0" t="0"/>
          <a:stretch/>
        </p:blipFill>
        <p:spPr>
          <a:xfrm>
            <a:off x="296922" y="4655222"/>
            <a:ext cx="819599" cy="251599"/>
          </a:xfrm>
          <a:prstGeom prst="rect">
            <a:avLst/>
          </a:prstGeom>
          <a:noFill/>
          <a:ln>
            <a:noFill/>
          </a:ln>
        </p:spPr>
      </p:pic>
      <p:sp>
        <p:nvSpPr>
          <p:cNvPr id="35" name="Google Shape;35;p6"/>
          <p:cNvSpPr txBox="1"/>
          <p:nvPr>
            <p:ph idx="2" type="body"/>
          </p:nvPr>
        </p:nvSpPr>
        <p:spPr>
          <a:xfrm>
            <a:off x="3302706" y="2771775"/>
            <a:ext cx="2532000" cy="528600"/>
          </a:xfrm>
          <a:prstGeom prst="rect">
            <a:avLst/>
          </a:prstGeom>
          <a:noFill/>
          <a:ln>
            <a:noFill/>
          </a:ln>
        </p:spPr>
        <p:txBody>
          <a:bodyPr anchorCtr="0" anchor="b"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800"/>
              <a:buNone/>
              <a:defRPr b="0" i="0" sz="1800">
                <a:solidFill>
                  <a:schemeClr val="lt1"/>
                </a:solidFill>
                <a:latin typeface="Helvetica Neue Light"/>
                <a:ea typeface="Helvetica Neue Light"/>
                <a:cs typeface="Helvetica Neue Light"/>
                <a:sym typeface="Helvetica Neue Light"/>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36" name="Google Shape;36;p6"/>
          <p:cNvSpPr txBox="1"/>
          <p:nvPr>
            <p:ph idx="3" type="body"/>
          </p:nvPr>
        </p:nvSpPr>
        <p:spPr>
          <a:xfrm>
            <a:off x="3302706" y="3212262"/>
            <a:ext cx="2532000" cy="464400"/>
          </a:xfrm>
          <a:prstGeom prst="rect">
            <a:avLst/>
          </a:prstGeom>
          <a:noFill/>
          <a:ln>
            <a:noFill/>
          </a:ln>
        </p:spPr>
        <p:txBody>
          <a:bodyPr anchorCtr="0" anchor="t"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None/>
              <a:defRPr b="0" i="0" sz="1400">
                <a:solidFill>
                  <a:schemeClr val="lt1"/>
                </a:solidFill>
                <a:latin typeface="Helvetica Neue"/>
                <a:ea typeface="Helvetica Neue"/>
                <a:cs typeface="Helvetica Neue"/>
                <a:sym typeface="Helvetica Neue"/>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37" name="Google Shape;37;p6"/>
          <p:cNvSpPr txBox="1"/>
          <p:nvPr>
            <p:ph idx="4" type="body"/>
          </p:nvPr>
        </p:nvSpPr>
        <p:spPr>
          <a:xfrm>
            <a:off x="6099001" y="2771775"/>
            <a:ext cx="2532000" cy="528600"/>
          </a:xfrm>
          <a:prstGeom prst="rect">
            <a:avLst/>
          </a:prstGeom>
          <a:noFill/>
          <a:ln>
            <a:noFill/>
          </a:ln>
        </p:spPr>
        <p:txBody>
          <a:bodyPr anchorCtr="0" anchor="b"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800"/>
              <a:buNone/>
              <a:defRPr b="0" i="0" sz="1800">
                <a:solidFill>
                  <a:schemeClr val="lt1"/>
                </a:solidFill>
                <a:latin typeface="Helvetica Neue Light"/>
                <a:ea typeface="Helvetica Neue Light"/>
                <a:cs typeface="Helvetica Neue Light"/>
                <a:sym typeface="Helvetica Neue Light"/>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38" name="Google Shape;38;p6"/>
          <p:cNvSpPr txBox="1"/>
          <p:nvPr>
            <p:ph idx="5" type="body"/>
          </p:nvPr>
        </p:nvSpPr>
        <p:spPr>
          <a:xfrm>
            <a:off x="6099001" y="3212262"/>
            <a:ext cx="2532000" cy="464400"/>
          </a:xfrm>
          <a:prstGeom prst="rect">
            <a:avLst/>
          </a:prstGeom>
          <a:noFill/>
          <a:ln>
            <a:noFill/>
          </a:ln>
        </p:spPr>
        <p:txBody>
          <a:bodyPr anchorCtr="0" anchor="t"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None/>
              <a:defRPr b="0" i="0" sz="1400">
                <a:solidFill>
                  <a:schemeClr val="lt1"/>
                </a:solidFill>
                <a:latin typeface="Helvetica Neue"/>
                <a:ea typeface="Helvetica Neue"/>
                <a:cs typeface="Helvetica Neue"/>
                <a:sym typeface="Helvetica Neue"/>
              </a:defRPr>
            </a:lvl1pPr>
            <a:lvl2pPr indent="-228600" lvl="1" marL="914400" rtl="0" algn="ctr">
              <a:lnSpc>
                <a:spcPct val="115000"/>
              </a:lnSpc>
              <a:spcBef>
                <a:spcPts val="1600"/>
              </a:spcBef>
              <a:spcAft>
                <a:spcPts val="0"/>
              </a:spcAft>
              <a:buClr>
                <a:srgbClr val="000000"/>
              </a:buClr>
              <a:buSzPts val="1400"/>
              <a:buNone/>
              <a:defRPr/>
            </a:lvl2pPr>
            <a:lvl3pPr indent="-228600" lvl="2" marL="1371600" rtl="0" algn="ctr">
              <a:lnSpc>
                <a:spcPct val="115000"/>
              </a:lnSpc>
              <a:spcBef>
                <a:spcPts val="1600"/>
              </a:spcBef>
              <a:spcAft>
                <a:spcPts val="0"/>
              </a:spcAft>
              <a:buClr>
                <a:srgbClr val="000000"/>
              </a:buClr>
              <a:buSzPts val="1400"/>
              <a:buNone/>
              <a:defRPr/>
            </a:lvl3pPr>
            <a:lvl4pPr indent="-228600" lvl="3" marL="1828800" rtl="0" algn="ctr">
              <a:lnSpc>
                <a:spcPct val="115000"/>
              </a:lnSpc>
              <a:spcBef>
                <a:spcPts val="1600"/>
              </a:spcBef>
              <a:spcAft>
                <a:spcPts val="0"/>
              </a:spcAft>
              <a:buClr>
                <a:srgbClr val="000000"/>
              </a:buClr>
              <a:buSzPts val="1400"/>
              <a:buNone/>
              <a:defRPr/>
            </a:lvl4pPr>
            <a:lvl5pPr indent="-228600" lvl="4" marL="2286000" rtl="0" algn="ctr">
              <a:lnSpc>
                <a:spcPct val="115000"/>
              </a:lnSpc>
              <a:spcBef>
                <a:spcPts val="1600"/>
              </a:spcBef>
              <a:spcAft>
                <a:spcPts val="0"/>
              </a:spcAft>
              <a:buClr>
                <a:srgbClr val="000000"/>
              </a:buClr>
              <a:buSzPts val="1400"/>
              <a:buNone/>
              <a:defRPr/>
            </a:lvl5pPr>
            <a:lvl6pPr indent="-228600" lvl="5" marL="2743200" rtl="0" algn="l">
              <a:lnSpc>
                <a:spcPct val="115000"/>
              </a:lnSpc>
              <a:spcBef>
                <a:spcPts val="1600"/>
              </a:spcBef>
              <a:spcAft>
                <a:spcPts val="0"/>
              </a:spcAft>
              <a:buClr>
                <a:srgbClr val="000000"/>
              </a:buClr>
              <a:buSzPts val="1800"/>
              <a:buNone/>
              <a:defRPr/>
            </a:lvl6pPr>
            <a:lvl7pPr indent="-228600" lvl="6" marL="3200400" rtl="0" algn="l">
              <a:lnSpc>
                <a:spcPct val="115000"/>
              </a:lnSpc>
              <a:spcBef>
                <a:spcPts val="1600"/>
              </a:spcBef>
              <a:spcAft>
                <a:spcPts val="0"/>
              </a:spcAft>
              <a:buClr>
                <a:srgbClr val="000000"/>
              </a:buClr>
              <a:buSzPts val="1800"/>
              <a:buNone/>
              <a:defRPr/>
            </a:lvl7pPr>
            <a:lvl8pPr indent="-228600" lvl="7" marL="3657600" rtl="0" algn="l">
              <a:lnSpc>
                <a:spcPct val="115000"/>
              </a:lnSpc>
              <a:spcBef>
                <a:spcPts val="1600"/>
              </a:spcBef>
              <a:spcAft>
                <a:spcPts val="0"/>
              </a:spcAft>
              <a:buClr>
                <a:srgbClr val="000000"/>
              </a:buClr>
              <a:buSzPts val="1800"/>
              <a:buNone/>
              <a:defRPr/>
            </a:lvl8pPr>
            <a:lvl9pPr indent="-228600" lvl="8" marL="4114800" rtl="0" algn="l">
              <a:lnSpc>
                <a:spcPct val="115000"/>
              </a:lnSpc>
              <a:spcBef>
                <a:spcPts val="1600"/>
              </a:spcBef>
              <a:spcAft>
                <a:spcPts val="1600"/>
              </a:spcAft>
              <a:buClr>
                <a:srgbClr val="000000"/>
              </a:buClr>
              <a:buSzPts val="1800"/>
              <a:buNone/>
              <a:defRPr/>
            </a:lvl9pPr>
          </a:lstStyle>
          <a:p/>
        </p:txBody>
      </p:sp>
      <p:sp>
        <p:nvSpPr>
          <p:cNvPr id="39" name="Google Shape;39;p6"/>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40" name="Google Shape;40;p6"/>
          <p:cNvSpPr/>
          <p:nvPr>
            <p:ph idx="6" type="pic"/>
          </p:nvPr>
        </p:nvSpPr>
        <p:spPr>
          <a:xfrm>
            <a:off x="1081505" y="1177811"/>
            <a:ext cx="1382100" cy="13815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41" name="Google Shape;41;p6"/>
          <p:cNvSpPr/>
          <p:nvPr>
            <p:ph idx="7" type="pic"/>
          </p:nvPr>
        </p:nvSpPr>
        <p:spPr>
          <a:xfrm>
            <a:off x="3877618" y="1177811"/>
            <a:ext cx="1382100" cy="13815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42" name="Google Shape;42;p6"/>
          <p:cNvSpPr/>
          <p:nvPr>
            <p:ph idx="8" type="pic"/>
          </p:nvPr>
        </p:nvSpPr>
        <p:spPr>
          <a:xfrm>
            <a:off x="6645235" y="1177811"/>
            <a:ext cx="1382100" cy="13815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lt1"/>
              </a:buClr>
              <a:buSzPts val="1200"/>
              <a:buFont typeface="Helvetica Neue"/>
              <a:buNone/>
              <a:defRPr b="0" i="1" sz="1200" u="none" cap="none" strike="noStrike">
                <a:solidFill>
                  <a:schemeClr val="lt1"/>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Intro - Blue">
  <p:cSld name="Speaker Intro - Blue">
    <p:bg>
      <p:bgPr>
        <a:solidFill>
          <a:srgbClr val="3887F6"/>
        </a:solidFill>
      </p:bgPr>
    </p:bg>
    <p:spTree>
      <p:nvGrpSpPr>
        <p:cNvPr id="324" name="Shape 324"/>
        <p:cNvGrpSpPr/>
        <p:nvPr/>
      </p:nvGrpSpPr>
      <p:grpSpPr>
        <a:xfrm>
          <a:off x="0" y="0"/>
          <a:ext cx="0" cy="0"/>
          <a:chOff x="0" y="0"/>
          <a:chExt cx="0" cy="0"/>
        </a:xfrm>
      </p:grpSpPr>
      <p:sp>
        <p:nvSpPr>
          <p:cNvPr id="325" name="Google Shape;325;p52"/>
          <p:cNvSpPr/>
          <p:nvPr/>
        </p:nvSpPr>
        <p:spPr>
          <a:xfrm>
            <a:off x="171175" y="4606600"/>
            <a:ext cx="1092000" cy="358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2"/>
          <p:cNvSpPr/>
          <p:nvPr/>
        </p:nvSpPr>
        <p:spPr>
          <a:xfrm>
            <a:off x="1035423" y="1089350"/>
            <a:ext cx="2951100" cy="2951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27" name="Google Shape;327;p52"/>
          <p:cNvSpPr txBox="1"/>
          <p:nvPr>
            <p:ph type="title"/>
          </p:nvPr>
        </p:nvSpPr>
        <p:spPr>
          <a:xfrm>
            <a:off x="4599225" y="1225050"/>
            <a:ext cx="3945000" cy="528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2800"/>
              <a:buFont typeface="Helvetica Neue Light"/>
              <a:buNone/>
              <a:defRPr b="0" i="0" sz="2800" u="none" cap="none" strike="noStrike">
                <a:solidFill>
                  <a:srgbClr val="FFFFFF"/>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328" name="Google Shape;328;p52"/>
          <p:cNvSpPr txBox="1"/>
          <p:nvPr>
            <p:ph idx="1" type="subTitle"/>
          </p:nvPr>
        </p:nvSpPr>
        <p:spPr>
          <a:xfrm>
            <a:off x="4598098" y="1684700"/>
            <a:ext cx="4023600" cy="4644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329" name="Google Shape;329;p52"/>
          <p:cNvSpPr txBox="1"/>
          <p:nvPr>
            <p:ph idx="2" type="body"/>
          </p:nvPr>
        </p:nvSpPr>
        <p:spPr>
          <a:xfrm>
            <a:off x="4598630" y="2561596"/>
            <a:ext cx="3945000" cy="2588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eaker intro - Purple">
  <p:cSld name="Speaker intro - Purple">
    <p:bg>
      <p:bgPr>
        <a:solidFill>
          <a:srgbClr val="5051DB"/>
        </a:solidFill>
      </p:bgPr>
    </p:bg>
    <p:spTree>
      <p:nvGrpSpPr>
        <p:cNvPr id="330" name="Shape 330"/>
        <p:cNvGrpSpPr/>
        <p:nvPr/>
      </p:nvGrpSpPr>
      <p:grpSpPr>
        <a:xfrm>
          <a:off x="0" y="0"/>
          <a:ext cx="0" cy="0"/>
          <a:chOff x="0" y="0"/>
          <a:chExt cx="0" cy="0"/>
        </a:xfrm>
      </p:grpSpPr>
      <p:sp>
        <p:nvSpPr>
          <p:cNvPr id="331" name="Google Shape;331;p53"/>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3"/>
          <p:cNvSpPr/>
          <p:nvPr/>
        </p:nvSpPr>
        <p:spPr>
          <a:xfrm>
            <a:off x="1035423" y="1089350"/>
            <a:ext cx="2951100" cy="2951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33" name="Google Shape;333;p53"/>
          <p:cNvSpPr txBox="1"/>
          <p:nvPr>
            <p:ph type="title"/>
          </p:nvPr>
        </p:nvSpPr>
        <p:spPr>
          <a:xfrm>
            <a:off x="4599225" y="1225050"/>
            <a:ext cx="3945000" cy="528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2800"/>
              <a:buFont typeface="Helvetica Neue Light"/>
              <a:buNone/>
              <a:defRPr b="0" i="0" sz="2800" u="none" cap="none" strike="noStrike">
                <a:solidFill>
                  <a:srgbClr val="FFFFFF"/>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334" name="Google Shape;334;p53"/>
          <p:cNvSpPr txBox="1"/>
          <p:nvPr>
            <p:ph idx="1" type="subTitle"/>
          </p:nvPr>
        </p:nvSpPr>
        <p:spPr>
          <a:xfrm>
            <a:off x="4598098" y="1684700"/>
            <a:ext cx="4023600" cy="4644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lvl="1"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l">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335" name="Google Shape;335;p53"/>
          <p:cNvSpPr txBox="1"/>
          <p:nvPr>
            <p:ph idx="2" type="body"/>
          </p:nvPr>
        </p:nvSpPr>
        <p:spPr>
          <a:xfrm>
            <a:off x="4598630" y="2561596"/>
            <a:ext cx="3945000" cy="2588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peakers - Blue">
  <p:cSld name="Two speakers - Blue">
    <p:bg>
      <p:bgPr>
        <a:solidFill>
          <a:srgbClr val="3887F6"/>
        </a:solidFill>
      </p:bgPr>
    </p:bg>
    <p:spTree>
      <p:nvGrpSpPr>
        <p:cNvPr id="336" name="Shape 336"/>
        <p:cNvGrpSpPr/>
        <p:nvPr/>
      </p:nvGrpSpPr>
      <p:grpSpPr>
        <a:xfrm>
          <a:off x="0" y="0"/>
          <a:ext cx="0" cy="0"/>
          <a:chOff x="0" y="0"/>
          <a:chExt cx="0" cy="0"/>
        </a:xfrm>
      </p:grpSpPr>
      <p:sp>
        <p:nvSpPr>
          <p:cNvPr id="337" name="Google Shape;337;p54"/>
          <p:cNvSpPr/>
          <p:nvPr/>
        </p:nvSpPr>
        <p:spPr>
          <a:xfrm>
            <a:off x="171175" y="4606600"/>
            <a:ext cx="1092000" cy="358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4"/>
          <p:cNvSpPr/>
          <p:nvPr/>
        </p:nvSpPr>
        <p:spPr>
          <a:xfrm>
            <a:off x="1403085" y="1059221"/>
            <a:ext cx="2157900" cy="2157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39" name="Google Shape;339;p54"/>
          <p:cNvSpPr txBox="1"/>
          <p:nvPr>
            <p:ph type="title"/>
          </p:nvPr>
        </p:nvSpPr>
        <p:spPr>
          <a:xfrm>
            <a:off x="4712350" y="3348958"/>
            <a:ext cx="3889800" cy="5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2800"/>
              <a:buFont typeface="Helvetica Neue Light"/>
              <a:buNone/>
              <a:defRPr b="0" i="0" sz="2800" u="none" cap="none" strike="noStrike">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340" name="Google Shape;340;p54"/>
          <p:cNvSpPr txBox="1"/>
          <p:nvPr>
            <p:ph idx="1" type="subTitle"/>
          </p:nvPr>
        </p:nvSpPr>
        <p:spPr>
          <a:xfrm>
            <a:off x="4712349" y="3751783"/>
            <a:ext cx="3889800" cy="4644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lvl="1"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ctr">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341" name="Google Shape;341;p54"/>
          <p:cNvSpPr/>
          <p:nvPr/>
        </p:nvSpPr>
        <p:spPr>
          <a:xfrm>
            <a:off x="5602067" y="1059221"/>
            <a:ext cx="2157900" cy="2157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42" name="Google Shape;342;p54"/>
          <p:cNvSpPr txBox="1"/>
          <p:nvPr>
            <p:ph idx="2" type="title"/>
          </p:nvPr>
        </p:nvSpPr>
        <p:spPr>
          <a:xfrm>
            <a:off x="521350" y="3339282"/>
            <a:ext cx="3889800" cy="5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2800"/>
              <a:buFont typeface="Helvetica Neue Light"/>
              <a:buNone/>
              <a:defRPr b="0" i="0" sz="2800" u="none" cap="none" strike="noStrike">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343" name="Google Shape;343;p54"/>
          <p:cNvSpPr txBox="1"/>
          <p:nvPr>
            <p:ph idx="3" type="subTitle"/>
          </p:nvPr>
        </p:nvSpPr>
        <p:spPr>
          <a:xfrm>
            <a:off x="521349" y="3742107"/>
            <a:ext cx="3889800" cy="4644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lvl="1"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ctr">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peakers - Purple">
  <p:cSld name="Two speakers - Purple">
    <p:bg>
      <p:bgPr>
        <a:solidFill>
          <a:srgbClr val="5051DB"/>
        </a:solidFill>
      </p:bgPr>
    </p:bg>
    <p:spTree>
      <p:nvGrpSpPr>
        <p:cNvPr id="344" name="Shape 344"/>
        <p:cNvGrpSpPr/>
        <p:nvPr/>
      </p:nvGrpSpPr>
      <p:grpSpPr>
        <a:xfrm>
          <a:off x="0" y="0"/>
          <a:ext cx="0" cy="0"/>
          <a:chOff x="0" y="0"/>
          <a:chExt cx="0" cy="0"/>
        </a:xfrm>
      </p:grpSpPr>
      <p:sp>
        <p:nvSpPr>
          <p:cNvPr id="345" name="Google Shape;345;p55"/>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5"/>
          <p:cNvSpPr/>
          <p:nvPr/>
        </p:nvSpPr>
        <p:spPr>
          <a:xfrm>
            <a:off x="1403085" y="1059221"/>
            <a:ext cx="2157900" cy="2157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47" name="Google Shape;347;p55"/>
          <p:cNvSpPr txBox="1"/>
          <p:nvPr>
            <p:ph type="title"/>
          </p:nvPr>
        </p:nvSpPr>
        <p:spPr>
          <a:xfrm>
            <a:off x="4712350" y="3348958"/>
            <a:ext cx="3889800" cy="5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2800"/>
              <a:buFont typeface="Helvetica Neue Light"/>
              <a:buNone/>
              <a:defRPr b="0" i="0" sz="2800" u="none" cap="none" strike="noStrike">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348" name="Google Shape;348;p55"/>
          <p:cNvSpPr txBox="1"/>
          <p:nvPr>
            <p:ph idx="1" type="subTitle"/>
          </p:nvPr>
        </p:nvSpPr>
        <p:spPr>
          <a:xfrm>
            <a:off x="4712349" y="3751783"/>
            <a:ext cx="3889800" cy="4644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lvl="1"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ctr">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349" name="Google Shape;349;p55"/>
          <p:cNvSpPr/>
          <p:nvPr/>
        </p:nvSpPr>
        <p:spPr>
          <a:xfrm>
            <a:off x="5602067" y="1059221"/>
            <a:ext cx="2157900" cy="2157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50" name="Google Shape;350;p55"/>
          <p:cNvSpPr txBox="1"/>
          <p:nvPr>
            <p:ph idx="2" type="title"/>
          </p:nvPr>
        </p:nvSpPr>
        <p:spPr>
          <a:xfrm>
            <a:off x="521350" y="3339282"/>
            <a:ext cx="3889800" cy="5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2800"/>
              <a:buFont typeface="Helvetica Neue Light"/>
              <a:buNone/>
              <a:defRPr b="0" i="0" sz="2800" u="none" cap="none" strike="noStrike">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351" name="Google Shape;351;p55"/>
          <p:cNvSpPr txBox="1"/>
          <p:nvPr>
            <p:ph idx="3" type="subTitle"/>
          </p:nvPr>
        </p:nvSpPr>
        <p:spPr>
          <a:xfrm>
            <a:off x="521349" y="3742107"/>
            <a:ext cx="3889800" cy="4644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lvl="1"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ctr">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speakers - Blue">
  <p:cSld name="Three speakers - Blue">
    <p:bg>
      <p:bgPr>
        <a:solidFill>
          <a:srgbClr val="3887F6"/>
        </a:solidFill>
      </p:bgPr>
    </p:bg>
    <p:spTree>
      <p:nvGrpSpPr>
        <p:cNvPr id="352" name="Shape 352"/>
        <p:cNvGrpSpPr/>
        <p:nvPr/>
      </p:nvGrpSpPr>
      <p:grpSpPr>
        <a:xfrm>
          <a:off x="0" y="0"/>
          <a:ext cx="0" cy="0"/>
          <a:chOff x="0" y="0"/>
          <a:chExt cx="0" cy="0"/>
        </a:xfrm>
      </p:grpSpPr>
      <p:sp>
        <p:nvSpPr>
          <p:cNvPr id="353" name="Google Shape;353;p56"/>
          <p:cNvSpPr/>
          <p:nvPr/>
        </p:nvSpPr>
        <p:spPr>
          <a:xfrm>
            <a:off x="171175" y="4606600"/>
            <a:ext cx="1092000" cy="358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6"/>
          <p:cNvSpPr/>
          <p:nvPr/>
        </p:nvSpPr>
        <p:spPr>
          <a:xfrm>
            <a:off x="1116525" y="1344672"/>
            <a:ext cx="1381500" cy="1381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55" name="Google Shape;355;p56"/>
          <p:cNvSpPr txBox="1"/>
          <p:nvPr>
            <p:ph type="title"/>
          </p:nvPr>
        </p:nvSpPr>
        <p:spPr>
          <a:xfrm>
            <a:off x="506925" y="2939009"/>
            <a:ext cx="2531400" cy="5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9pPr>
          </a:lstStyle>
          <a:p/>
        </p:txBody>
      </p:sp>
      <p:sp>
        <p:nvSpPr>
          <p:cNvPr id="356" name="Google Shape;356;p56"/>
          <p:cNvSpPr txBox="1"/>
          <p:nvPr>
            <p:ph idx="1" type="subTitle"/>
          </p:nvPr>
        </p:nvSpPr>
        <p:spPr>
          <a:xfrm>
            <a:off x="506924" y="3241389"/>
            <a:ext cx="2531400" cy="4644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lvl="1"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ctr">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357" name="Google Shape;357;p56"/>
          <p:cNvSpPr/>
          <p:nvPr/>
        </p:nvSpPr>
        <p:spPr>
          <a:xfrm>
            <a:off x="3881250" y="1344672"/>
            <a:ext cx="1381500" cy="1381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58" name="Google Shape;358;p56"/>
          <p:cNvSpPr/>
          <p:nvPr/>
        </p:nvSpPr>
        <p:spPr>
          <a:xfrm>
            <a:off x="6645975" y="1344672"/>
            <a:ext cx="1381500" cy="1381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59" name="Google Shape;359;p56"/>
          <p:cNvSpPr txBox="1"/>
          <p:nvPr>
            <p:ph idx="2" type="title"/>
          </p:nvPr>
        </p:nvSpPr>
        <p:spPr>
          <a:xfrm>
            <a:off x="3306300" y="2939009"/>
            <a:ext cx="2531400" cy="5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9pPr>
          </a:lstStyle>
          <a:p/>
        </p:txBody>
      </p:sp>
      <p:sp>
        <p:nvSpPr>
          <p:cNvPr id="360" name="Google Shape;360;p56"/>
          <p:cNvSpPr txBox="1"/>
          <p:nvPr>
            <p:ph idx="3" type="subTitle"/>
          </p:nvPr>
        </p:nvSpPr>
        <p:spPr>
          <a:xfrm>
            <a:off x="3306299" y="3241389"/>
            <a:ext cx="2531400" cy="4644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lvl="1"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ctr">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361" name="Google Shape;361;p56"/>
          <p:cNvSpPr txBox="1"/>
          <p:nvPr>
            <p:ph idx="4" type="title"/>
          </p:nvPr>
        </p:nvSpPr>
        <p:spPr>
          <a:xfrm>
            <a:off x="6071025" y="2939009"/>
            <a:ext cx="2531400" cy="5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9pPr>
          </a:lstStyle>
          <a:p/>
        </p:txBody>
      </p:sp>
      <p:sp>
        <p:nvSpPr>
          <p:cNvPr id="362" name="Google Shape;362;p56"/>
          <p:cNvSpPr txBox="1"/>
          <p:nvPr>
            <p:ph idx="5" type="subTitle"/>
          </p:nvPr>
        </p:nvSpPr>
        <p:spPr>
          <a:xfrm>
            <a:off x="6071024" y="3241389"/>
            <a:ext cx="2531400" cy="4644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lvl="1"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ctr">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speakers - Purple">
  <p:cSld name="Three speakers - Purple">
    <p:bg>
      <p:bgPr>
        <a:solidFill>
          <a:srgbClr val="5051DB"/>
        </a:solidFill>
      </p:bgPr>
    </p:bg>
    <p:spTree>
      <p:nvGrpSpPr>
        <p:cNvPr id="363" name="Shape 363"/>
        <p:cNvGrpSpPr/>
        <p:nvPr/>
      </p:nvGrpSpPr>
      <p:grpSpPr>
        <a:xfrm>
          <a:off x="0" y="0"/>
          <a:ext cx="0" cy="0"/>
          <a:chOff x="0" y="0"/>
          <a:chExt cx="0" cy="0"/>
        </a:xfrm>
      </p:grpSpPr>
      <p:sp>
        <p:nvSpPr>
          <p:cNvPr id="364" name="Google Shape;364;p57"/>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7"/>
          <p:cNvSpPr/>
          <p:nvPr/>
        </p:nvSpPr>
        <p:spPr>
          <a:xfrm>
            <a:off x="1116525" y="1344672"/>
            <a:ext cx="1381500" cy="1381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66" name="Google Shape;366;p57"/>
          <p:cNvSpPr/>
          <p:nvPr/>
        </p:nvSpPr>
        <p:spPr>
          <a:xfrm>
            <a:off x="3881250" y="1344672"/>
            <a:ext cx="1381500" cy="1381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67" name="Google Shape;367;p57"/>
          <p:cNvSpPr/>
          <p:nvPr/>
        </p:nvSpPr>
        <p:spPr>
          <a:xfrm>
            <a:off x="6645975" y="1344672"/>
            <a:ext cx="1381500" cy="1381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368" name="Google Shape;368;p57"/>
          <p:cNvSpPr txBox="1"/>
          <p:nvPr>
            <p:ph type="title"/>
          </p:nvPr>
        </p:nvSpPr>
        <p:spPr>
          <a:xfrm>
            <a:off x="506925" y="2939009"/>
            <a:ext cx="2531400" cy="5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9pPr>
          </a:lstStyle>
          <a:p/>
        </p:txBody>
      </p:sp>
      <p:sp>
        <p:nvSpPr>
          <p:cNvPr id="369" name="Google Shape;369;p57"/>
          <p:cNvSpPr txBox="1"/>
          <p:nvPr>
            <p:ph idx="1" type="subTitle"/>
          </p:nvPr>
        </p:nvSpPr>
        <p:spPr>
          <a:xfrm>
            <a:off x="506924" y="3241389"/>
            <a:ext cx="2531400" cy="4644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lvl="1"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ctr">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370" name="Google Shape;370;p57"/>
          <p:cNvSpPr txBox="1"/>
          <p:nvPr>
            <p:ph idx="2" type="title"/>
          </p:nvPr>
        </p:nvSpPr>
        <p:spPr>
          <a:xfrm>
            <a:off x="3306300" y="2939009"/>
            <a:ext cx="2531400" cy="5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9pPr>
          </a:lstStyle>
          <a:p/>
        </p:txBody>
      </p:sp>
      <p:sp>
        <p:nvSpPr>
          <p:cNvPr id="371" name="Google Shape;371;p57"/>
          <p:cNvSpPr txBox="1"/>
          <p:nvPr>
            <p:ph idx="3" type="subTitle"/>
          </p:nvPr>
        </p:nvSpPr>
        <p:spPr>
          <a:xfrm>
            <a:off x="3306299" y="3241389"/>
            <a:ext cx="2531400" cy="4644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lvl="1"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ctr">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372" name="Google Shape;372;p57"/>
          <p:cNvSpPr txBox="1"/>
          <p:nvPr>
            <p:ph idx="4" type="title"/>
          </p:nvPr>
        </p:nvSpPr>
        <p:spPr>
          <a:xfrm>
            <a:off x="6071025" y="2939009"/>
            <a:ext cx="2531400" cy="5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1800"/>
              <a:buFont typeface="Helvetica Neue"/>
              <a:buNone/>
              <a:defRPr sz="1800">
                <a:solidFill>
                  <a:schemeClr val="dk1"/>
                </a:solidFill>
                <a:latin typeface="Helvetica Neue"/>
                <a:ea typeface="Helvetica Neue"/>
                <a:cs typeface="Helvetica Neue"/>
                <a:sym typeface="Helvetica Neue"/>
              </a:defRPr>
            </a:lvl9pPr>
          </a:lstStyle>
          <a:p/>
        </p:txBody>
      </p:sp>
      <p:sp>
        <p:nvSpPr>
          <p:cNvPr id="373" name="Google Shape;373;p57"/>
          <p:cNvSpPr txBox="1"/>
          <p:nvPr>
            <p:ph idx="5" type="subTitle"/>
          </p:nvPr>
        </p:nvSpPr>
        <p:spPr>
          <a:xfrm>
            <a:off x="6071024" y="3241389"/>
            <a:ext cx="2531400" cy="4644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lvl="1"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lvl="2"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lvl="3"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lvl="4"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lvl="5"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lvl="6"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lvl="7" marR="0" rtl="0" algn="ctr">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lvl="8" marR="0" rtl="0" algn="ctr">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harts">
  <p:cSld name="Two Charts">
    <p:spTree>
      <p:nvGrpSpPr>
        <p:cNvPr id="374" name="Shape 374"/>
        <p:cNvGrpSpPr/>
        <p:nvPr/>
      </p:nvGrpSpPr>
      <p:grpSpPr>
        <a:xfrm>
          <a:off x="0" y="0"/>
          <a:ext cx="0" cy="0"/>
          <a:chOff x="0" y="0"/>
          <a:chExt cx="0" cy="0"/>
        </a:xfrm>
      </p:grpSpPr>
      <p:sp>
        <p:nvSpPr>
          <p:cNvPr id="375" name="Google Shape;375;p58"/>
          <p:cNvSpPr txBox="1"/>
          <p:nvPr>
            <p:ph type="title"/>
          </p:nvPr>
        </p:nvSpPr>
        <p:spPr>
          <a:xfrm>
            <a:off x="515200" y="364850"/>
            <a:ext cx="8117400" cy="1101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3600"/>
              <a:buFont typeface="Helvetica Neue Light"/>
              <a:buNone/>
              <a:defRPr b="0" i="0" sz="3600" u="none" cap="none" strike="noStrike">
                <a:solidFill>
                  <a:srgbClr val="5051DB"/>
                </a:solidFill>
                <a:latin typeface="Helvetica Neue Light"/>
                <a:ea typeface="Helvetica Neue Light"/>
                <a:cs typeface="Helvetica Neue Light"/>
                <a:sym typeface="Helvetica Neue Light"/>
              </a:defRPr>
            </a:lvl1pPr>
            <a:lvl2pPr lvl="1"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2pPr>
            <a:lvl3pPr lvl="2"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3pPr>
            <a:lvl4pPr lvl="3"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4pPr>
            <a:lvl5pPr lvl="4"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5pPr>
            <a:lvl6pPr lvl="5"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6pPr>
            <a:lvl7pPr lvl="6"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7pPr>
            <a:lvl8pPr lvl="7"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8pPr>
            <a:lvl9pPr lvl="8"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9pPr>
          </a:lstStyle>
          <a:p/>
        </p:txBody>
      </p:sp>
      <p:sp>
        <p:nvSpPr>
          <p:cNvPr id="376" name="Google Shape;376;p58"/>
          <p:cNvSpPr txBox="1"/>
          <p:nvPr>
            <p:ph idx="1" type="subTitle"/>
          </p:nvPr>
        </p:nvSpPr>
        <p:spPr>
          <a:xfrm>
            <a:off x="515200" y="1523725"/>
            <a:ext cx="3926400" cy="393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377" name="Google Shape;377;p58"/>
          <p:cNvSpPr txBox="1"/>
          <p:nvPr>
            <p:ph idx="2" type="subTitle"/>
          </p:nvPr>
        </p:nvSpPr>
        <p:spPr>
          <a:xfrm>
            <a:off x="4690850" y="1523725"/>
            <a:ext cx="3941700" cy="393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cxnSp>
        <p:nvCxnSpPr>
          <p:cNvPr id="378" name="Google Shape;378;p58"/>
          <p:cNvCxnSpPr/>
          <p:nvPr/>
        </p:nvCxnSpPr>
        <p:spPr>
          <a:xfrm>
            <a:off x="515251" y="1915172"/>
            <a:ext cx="3926400" cy="0"/>
          </a:xfrm>
          <a:prstGeom prst="straightConnector1">
            <a:avLst/>
          </a:prstGeom>
          <a:noFill/>
          <a:ln cap="flat" cmpd="sng" w="9525">
            <a:solidFill>
              <a:srgbClr val="CCCCCC"/>
            </a:solidFill>
            <a:prstDash val="solid"/>
            <a:round/>
            <a:headEnd len="sm" w="sm" type="none"/>
            <a:tailEnd len="sm" w="sm" type="none"/>
          </a:ln>
        </p:spPr>
      </p:cxnSp>
      <p:cxnSp>
        <p:nvCxnSpPr>
          <p:cNvPr id="379" name="Google Shape;379;p58"/>
          <p:cNvCxnSpPr/>
          <p:nvPr/>
        </p:nvCxnSpPr>
        <p:spPr>
          <a:xfrm>
            <a:off x="4706251" y="1915172"/>
            <a:ext cx="3926400" cy="0"/>
          </a:xfrm>
          <a:prstGeom prst="straightConnector1">
            <a:avLst/>
          </a:prstGeom>
          <a:noFill/>
          <a:ln cap="flat" cmpd="sng" w="9525">
            <a:solidFill>
              <a:srgbClr val="CCCCCC"/>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hart">
  <p:cSld name="One Chart">
    <p:spTree>
      <p:nvGrpSpPr>
        <p:cNvPr id="380" name="Shape 380"/>
        <p:cNvGrpSpPr/>
        <p:nvPr/>
      </p:nvGrpSpPr>
      <p:grpSpPr>
        <a:xfrm>
          <a:off x="0" y="0"/>
          <a:ext cx="0" cy="0"/>
          <a:chOff x="0" y="0"/>
          <a:chExt cx="0" cy="0"/>
        </a:xfrm>
      </p:grpSpPr>
      <p:sp>
        <p:nvSpPr>
          <p:cNvPr id="381" name="Google Shape;381;p59"/>
          <p:cNvSpPr txBox="1"/>
          <p:nvPr>
            <p:ph type="title"/>
          </p:nvPr>
        </p:nvSpPr>
        <p:spPr>
          <a:xfrm>
            <a:off x="520950" y="364850"/>
            <a:ext cx="8102100" cy="1101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3600"/>
              <a:buFont typeface="Helvetica Neue Light"/>
              <a:buNone/>
              <a:defRPr b="0" i="0" sz="3600" u="none" cap="none" strike="noStrike">
                <a:solidFill>
                  <a:srgbClr val="5051DB"/>
                </a:solidFill>
                <a:latin typeface="Helvetica Neue Light"/>
                <a:ea typeface="Helvetica Neue Light"/>
                <a:cs typeface="Helvetica Neue Light"/>
                <a:sym typeface="Helvetica Neue Light"/>
              </a:defRPr>
            </a:lvl1pPr>
            <a:lvl2pPr lvl="1"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2pPr>
            <a:lvl3pPr lvl="2"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3pPr>
            <a:lvl4pPr lvl="3"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4pPr>
            <a:lvl5pPr lvl="4"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5pPr>
            <a:lvl6pPr lvl="5"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6pPr>
            <a:lvl7pPr lvl="6"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7pPr>
            <a:lvl8pPr lvl="7"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8pPr>
            <a:lvl9pPr lvl="8" rtl="0" algn="ctr">
              <a:spcBef>
                <a:spcPts val="0"/>
              </a:spcBef>
              <a:spcAft>
                <a:spcPts val="0"/>
              </a:spcAft>
              <a:buClr>
                <a:srgbClr val="434343"/>
              </a:buClr>
              <a:buSzPts val="4200"/>
              <a:buFont typeface="Helvetica Neue"/>
              <a:buNone/>
              <a:defRPr sz="4200">
                <a:solidFill>
                  <a:srgbClr val="434343"/>
                </a:solidFill>
                <a:latin typeface="Helvetica Neue"/>
                <a:ea typeface="Helvetica Neue"/>
                <a:cs typeface="Helvetica Neue"/>
                <a:sym typeface="Helvetica Neue"/>
              </a:defRPr>
            </a:lvl9pPr>
          </a:lstStyle>
          <a:p/>
        </p:txBody>
      </p:sp>
      <p:sp>
        <p:nvSpPr>
          <p:cNvPr id="382" name="Google Shape;382;p59"/>
          <p:cNvSpPr txBox="1"/>
          <p:nvPr>
            <p:ph idx="1" type="body"/>
          </p:nvPr>
        </p:nvSpPr>
        <p:spPr>
          <a:xfrm>
            <a:off x="417095" y="1465850"/>
            <a:ext cx="3926400" cy="2173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5051DB"/>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383" name="Google Shape;383;p59"/>
          <p:cNvSpPr/>
          <p:nvPr/>
        </p:nvSpPr>
        <p:spPr>
          <a:xfrm>
            <a:off x="4699150" y="1465850"/>
            <a:ext cx="3926400" cy="2975700"/>
          </a:xfrm>
          <a:prstGeom prst="rect">
            <a:avLst/>
          </a:prstGeom>
          <a:solidFill>
            <a:srgbClr val="FFFFF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84" name="Shape 384"/>
        <p:cNvGrpSpPr/>
        <p:nvPr/>
      </p:nvGrpSpPr>
      <p:grpSpPr>
        <a:xfrm>
          <a:off x="0" y="0"/>
          <a:ext cx="0" cy="0"/>
          <a:chOff x="0" y="0"/>
          <a:chExt cx="0" cy="0"/>
        </a:xfrm>
      </p:grpSpPr>
      <p:sp>
        <p:nvSpPr>
          <p:cNvPr id="385" name="Google Shape;385;p60"/>
          <p:cNvSpPr txBox="1"/>
          <p:nvPr>
            <p:ph type="title"/>
          </p:nvPr>
        </p:nvSpPr>
        <p:spPr>
          <a:xfrm>
            <a:off x="311700" y="1862349"/>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5051DB"/>
              </a:buClr>
              <a:buSzPts val="3600"/>
              <a:buFont typeface="Helvetica Neue Light"/>
              <a:buNone/>
              <a:defRPr b="0" i="0" sz="3600" u="none" cap="none" strike="noStrike">
                <a:solidFill>
                  <a:srgbClr val="5051DB"/>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3600"/>
              <a:buFont typeface="Helvetica Neue"/>
              <a:buNone/>
              <a:defRPr sz="36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3600"/>
              <a:buFont typeface="Helvetica Neue"/>
              <a:buNone/>
              <a:defRPr sz="36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3600"/>
              <a:buFont typeface="Helvetica Neue"/>
              <a:buNone/>
              <a:defRPr sz="36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3600"/>
              <a:buFont typeface="Helvetica Neue"/>
              <a:buNone/>
              <a:defRPr sz="36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3600"/>
              <a:buFont typeface="Helvetica Neue"/>
              <a:buNone/>
              <a:defRPr sz="36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3600"/>
              <a:buFont typeface="Helvetica Neue"/>
              <a:buNone/>
              <a:defRPr sz="36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3600"/>
              <a:buFont typeface="Helvetica Neue"/>
              <a:buNone/>
              <a:defRPr sz="36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3600"/>
              <a:buFont typeface="Helvetica Neue"/>
              <a:buNone/>
              <a:defRPr sz="3600">
                <a:solidFill>
                  <a:schemeClr val="dk1"/>
                </a:solidFill>
                <a:latin typeface="Helvetica Neue"/>
                <a:ea typeface="Helvetica Neue"/>
                <a:cs typeface="Helvetica Neue"/>
                <a:sym typeface="Helvetica Neu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86" name="Shape 386"/>
        <p:cNvGrpSpPr/>
        <p:nvPr/>
      </p:nvGrpSpPr>
      <p:grpSpPr>
        <a:xfrm>
          <a:off x="0" y="0"/>
          <a:ext cx="0" cy="0"/>
          <a:chOff x="0" y="0"/>
          <a:chExt cx="0" cy="0"/>
        </a:xfrm>
      </p:grpSpPr>
      <p:sp>
        <p:nvSpPr>
          <p:cNvPr id="387" name="Google Shape;387;p61"/>
          <p:cNvSpPr txBox="1"/>
          <p:nvPr>
            <p:ph type="title"/>
          </p:nvPr>
        </p:nvSpPr>
        <p:spPr>
          <a:xfrm>
            <a:off x="406575" y="464754"/>
            <a:ext cx="8221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2800"/>
              <a:buFont typeface="Helvetica Neue Light"/>
              <a:buNone/>
              <a:defRPr b="0" i="0" sz="2800" u="none" cap="none" strike="noStrike">
                <a:solidFill>
                  <a:srgbClr val="5051DB"/>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388" name="Google Shape;388;p61"/>
          <p:cNvSpPr txBox="1"/>
          <p:nvPr>
            <p:ph idx="1" type="body"/>
          </p:nvPr>
        </p:nvSpPr>
        <p:spPr>
          <a:xfrm>
            <a:off x="326600" y="1321581"/>
            <a:ext cx="8301600" cy="3701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paragraph - Purple">
  <p:cSld name="Title, subtitle, paragraph - Purple">
    <p:spTree>
      <p:nvGrpSpPr>
        <p:cNvPr id="43" name="Shape 43"/>
        <p:cNvGrpSpPr/>
        <p:nvPr/>
      </p:nvGrpSpPr>
      <p:grpSpPr>
        <a:xfrm>
          <a:off x="0" y="0"/>
          <a:ext cx="0" cy="0"/>
          <a:chOff x="0" y="0"/>
          <a:chExt cx="0" cy="0"/>
        </a:xfrm>
      </p:grpSpPr>
      <p:sp>
        <p:nvSpPr>
          <p:cNvPr id="44" name="Google Shape;44;p7"/>
          <p:cNvSpPr/>
          <p:nvPr/>
        </p:nvSpPr>
        <p:spPr>
          <a:xfrm>
            <a:off x="-24449" y="-14299"/>
            <a:ext cx="4450524" cy="5174783"/>
          </a:xfrm>
          <a:custGeom>
            <a:rect b="b" l="l" r="r" t="t"/>
            <a:pathLst>
              <a:path extrusionOk="0" h="202298" w="181821">
                <a:moveTo>
                  <a:pt x="0" y="0"/>
                </a:moveTo>
                <a:lnTo>
                  <a:pt x="181821" y="0"/>
                </a:lnTo>
                <a:lnTo>
                  <a:pt x="127451" y="202298"/>
                </a:lnTo>
                <a:lnTo>
                  <a:pt x="706" y="202298"/>
                </a:lnTo>
                <a:close/>
              </a:path>
            </a:pathLst>
          </a:custGeom>
          <a:solidFill>
            <a:srgbClr val="5050DB"/>
          </a:solidFill>
          <a:ln>
            <a:noFill/>
          </a:ln>
        </p:spPr>
      </p:sp>
      <p:pic>
        <p:nvPicPr>
          <p:cNvPr id="45" name="Google Shape;45;p7"/>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46" name="Google Shape;46;p7"/>
          <p:cNvSpPr txBox="1"/>
          <p:nvPr>
            <p:ph type="title"/>
          </p:nvPr>
        </p:nvSpPr>
        <p:spPr>
          <a:xfrm>
            <a:off x="515824" y="289420"/>
            <a:ext cx="3604500" cy="2279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4400"/>
              <a:buFont typeface="Helvetica Neue Light"/>
              <a:buNone/>
              <a:defRPr sz="4400">
                <a:solidFill>
                  <a:srgbClr val="FFFFFF"/>
                </a:solidFill>
                <a:latin typeface="Helvetica Neue Light"/>
                <a:ea typeface="Helvetica Neue Light"/>
                <a:cs typeface="Helvetica Neue Light"/>
                <a:sym typeface="Helvetica Neue Light"/>
              </a:defRPr>
            </a:lvl1pPr>
            <a:lvl2pPr lvl="1" rtl="0">
              <a:spcBef>
                <a:spcPts val="0"/>
              </a:spcBef>
              <a:spcAft>
                <a:spcPts val="0"/>
              </a:spcAft>
              <a:buClr>
                <a:srgbClr val="FFFFFF"/>
              </a:buClr>
              <a:buSzPts val="4200"/>
              <a:buNone/>
              <a:defRPr sz="4200">
                <a:solidFill>
                  <a:srgbClr val="FFFFFF"/>
                </a:solidFill>
              </a:defRPr>
            </a:lvl2pPr>
            <a:lvl3pPr lvl="2" rtl="0">
              <a:spcBef>
                <a:spcPts val="0"/>
              </a:spcBef>
              <a:spcAft>
                <a:spcPts val="0"/>
              </a:spcAft>
              <a:buClr>
                <a:srgbClr val="FFFFFF"/>
              </a:buClr>
              <a:buSzPts val="4200"/>
              <a:buNone/>
              <a:defRPr sz="4200">
                <a:solidFill>
                  <a:srgbClr val="FFFFFF"/>
                </a:solidFill>
              </a:defRPr>
            </a:lvl3pPr>
            <a:lvl4pPr lvl="3" rtl="0">
              <a:spcBef>
                <a:spcPts val="0"/>
              </a:spcBef>
              <a:spcAft>
                <a:spcPts val="0"/>
              </a:spcAft>
              <a:buClr>
                <a:srgbClr val="FFFFFF"/>
              </a:buClr>
              <a:buSzPts val="4200"/>
              <a:buNone/>
              <a:defRPr sz="4200">
                <a:solidFill>
                  <a:srgbClr val="FFFFFF"/>
                </a:solidFill>
              </a:defRPr>
            </a:lvl4pPr>
            <a:lvl5pPr lvl="4" rtl="0">
              <a:spcBef>
                <a:spcPts val="0"/>
              </a:spcBef>
              <a:spcAft>
                <a:spcPts val="0"/>
              </a:spcAft>
              <a:buClr>
                <a:srgbClr val="FFFFFF"/>
              </a:buClr>
              <a:buSzPts val="4200"/>
              <a:buNone/>
              <a:defRPr sz="4200">
                <a:solidFill>
                  <a:srgbClr val="FFFFFF"/>
                </a:solidFill>
              </a:defRPr>
            </a:lvl5pPr>
            <a:lvl6pPr lvl="5" rtl="0">
              <a:spcBef>
                <a:spcPts val="0"/>
              </a:spcBef>
              <a:spcAft>
                <a:spcPts val="0"/>
              </a:spcAft>
              <a:buClr>
                <a:srgbClr val="FFFFFF"/>
              </a:buClr>
              <a:buSzPts val="4200"/>
              <a:buNone/>
              <a:defRPr sz="4200">
                <a:solidFill>
                  <a:srgbClr val="FFFFFF"/>
                </a:solidFill>
              </a:defRPr>
            </a:lvl6pPr>
            <a:lvl7pPr lvl="6" rtl="0">
              <a:spcBef>
                <a:spcPts val="0"/>
              </a:spcBef>
              <a:spcAft>
                <a:spcPts val="0"/>
              </a:spcAft>
              <a:buClr>
                <a:srgbClr val="FFFFFF"/>
              </a:buClr>
              <a:buSzPts val="4200"/>
              <a:buNone/>
              <a:defRPr sz="4200">
                <a:solidFill>
                  <a:srgbClr val="FFFFFF"/>
                </a:solidFill>
              </a:defRPr>
            </a:lvl7pPr>
            <a:lvl8pPr lvl="7" rtl="0">
              <a:spcBef>
                <a:spcPts val="0"/>
              </a:spcBef>
              <a:spcAft>
                <a:spcPts val="0"/>
              </a:spcAft>
              <a:buClr>
                <a:srgbClr val="FFFFFF"/>
              </a:buClr>
              <a:buSzPts val="4200"/>
              <a:buNone/>
              <a:defRPr sz="4200">
                <a:solidFill>
                  <a:srgbClr val="FFFFFF"/>
                </a:solidFill>
              </a:defRPr>
            </a:lvl8pPr>
            <a:lvl9pPr lvl="8" rtl="0">
              <a:spcBef>
                <a:spcPts val="0"/>
              </a:spcBef>
              <a:spcAft>
                <a:spcPts val="0"/>
              </a:spcAft>
              <a:buClr>
                <a:srgbClr val="FFFFFF"/>
              </a:buClr>
              <a:buSzPts val="4200"/>
              <a:buNone/>
              <a:defRPr sz="4200">
                <a:solidFill>
                  <a:srgbClr val="FFFFFF"/>
                </a:solidFill>
              </a:defRPr>
            </a:lvl9pPr>
          </a:lstStyle>
          <a:p/>
        </p:txBody>
      </p:sp>
      <p:sp>
        <p:nvSpPr>
          <p:cNvPr id="47" name="Google Shape;47;p7"/>
          <p:cNvSpPr txBox="1"/>
          <p:nvPr>
            <p:ph idx="1" type="subTitle"/>
          </p:nvPr>
        </p:nvSpPr>
        <p:spPr>
          <a:xfrm>
            <a:off x="511249" y="2569175"/>
            <a:ext cx="2605800" cy="197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Helvetica Neue Light"/>
              <a:buNone/>
              <a:defRPr>
                <a:solidFill>
                  <a:srgbClr val="FFFFFF"/>
                </a:solidFill>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48" name="Google Shape;48;p7"/>
          <p:cNvSpPr txBox="1"/>
          <p:nvPr>
            <p:ph idx="2" type="body"/>
          </p:nvPr>
        </p:nvSpPr>
        <p:spPr>
          <a:xfrm>
            <a:off x="4705488" y="289422"/>
            <a:ext cx="3918000" cy="4257600"/>
          </a:xfrm>
          <a:prstGeom prst="rect">
            <a:avLst/>
          </a:prstGeom>
          <a:noFill/>
          <a:ln>
            <a:noFill/>
          </a:ln>
        </p:spPr>
        <p:txBody>
          <a:bodyPr anchorCtr="0" anchor="ctr" bIns="91425" lIns="91425" spcFirstLastPara="1" rIns="91425" wrap="square" tIns="91425">
            <a:noAutofit/>
          </a:bodyPr>
          <a:lstStyle>
            <a:lvl1pPr indent="-365760" lvl="0" marL="457200" marR="0" rtl="0" algn="l">
              <a:lnSpc>
                <a:spcPct val="100000"/>
              </a:lnSpc>
              <a:spcBef>
                <a:spcPts val="0"/>
              </a:spcBef>
              <a:spcAft>
                <a:spcPts val="0"/>
              </a:spcAft>
              <a:buClr>
                <a:srgbClr val="5051DB"/>
              </a:buClr>
              <a:buSzPts val="2160"/>
              <a:buFont typeface="Arial"/>
              <a:buChar char="•"/>
              <a:defRPr sz="1800">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5051DB"/>
              </a:buClr>
              <a:buSzPts val="1400"/>
              <a:buFont typeface="Helvetica Neue"/>
              <a:buNone/>
              <a:defRPr>
                <a:latin typeface="Helvetica Neue"/>
                <a:ea typeface="Helvetica Neue"/>
                <a:cs typeface="Helvetica Neue"/>
                <a:sym typeface="Helvetica Neue"/>
              </a:defRPr>
            </a:lvl2pPr>
            <a:lvl3pPr indent="-228600" lvl="2" marL="1371600" rtl="0" algn="l">
              <a:lnSpc>
                <a:spcPct val="100000"/>
              </a:lnSpc>
              <a:spcBef>
                <a:spcPts val="0"/>
              </a:spcBef>
              <a:spcAft>
                <a:spcPts val="0"/>
              </a:spcAft>
              <a:buClr>
                <a:srgbClr val="5051DB"/>
              </a:buClr>
              <a:buSzPts val="1400"/>
              <a:buFont typeface="Helvetica Neue"/>
              <a:buNone/>
              <a:defRPr>
                <a:latin typeface="Helvetica Neue"/>
                <a:ea typeface="Helvetica Neue"/>
                <a:cs typeface="Helvetica Neue"/>
                <a:sym typeface="Helvetica Neue"/>
              </a:defRPr>
            </a:lvl3pPr>
            <a:lvl4pPr indent="-228600" lvl="3" marL="18288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4pPr>
            <a:lvl5pPr indent="-228600" lvl="4" marL="22860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5pPr>
            <a:lvl6pPr indent="-228600" lvl="5" marL="27432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6pPr>
            <a:lvl7pPr indent="-228600" lvl="6" marL="32004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7pPr>
            <a:lvl8pPr indent="-228600" lvl="7" marL="36576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8pPr>
            <a:lvl9pPr indent="-228600" lvl="8" marL="4114800" rtl="0" algn="l">
              <a:lnSpc>
                <a:spcPct val="100000"/>
              </a:lnSpc>
              <a:spcBef>
                <a:spcPts val="1600"/>
              </a:spcBef>
              <a:spcAft>
                <a:spcPts val="1600"/>
              </a:spcAft>
              <a:buClr>
                <a:srgbClr val="5051DB"/>
              </a:buClr>
              <a:buSzPts val="1400"/>
              <a:buFont typeface="Helvetica Neue"/>
              <a:buNone/>
              <a:defRPr>
                <a:latin typeface="Helvetica Neue"/>
                <a:ea typeface="Helvetica Neue"/>
                <a:cs typeface="Helvetica Neue"/>
                <a:sym typeface="Helvetica Neue"/>
              </a:defRPr>
            </a:lvl9pPr>
          </a:lstStyle>
          <a:p/>
        </p:txBody>
      </p:sp>
      <p:sp>
        <p:nvSpPr>
          <p:cNvPr id="49" name="Google Shape;49;p7"/>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9" name="Shape 389"/>
        <p:cNvGrpSpPr/>
        <p:nvPr/>
      </p:nvGrpSpPr>
      <p:grpSpPr>
        <a:xfrm>
          <a:off x="0" y="0"/>
          <a:ext cx="0" cy="0"/>
          <a:chOff x="0" y="0"/>
          <a:chExt cx="0" cy="0"/>
        </a:xfrm>
      </p:grpSpPr>
      <p:sp>
        <p:nvSpPr>
          <p:cNvPr id="390" name="Google Shape;390;p62"/>
          <p:cNvSpPr txBox="1"/>
          <p:nvPr>
            <p:ph type="title"/>
          </p:nvPr>
        </p:nvSpPr>
        <p:spPr>
          <a:xfrm>
            <a:off x="406575" y="464754"/>
            <a:ext cx="8221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2800"/>
              <a:buFont typeface="Helvetica Neue Light"/>
              <a:buNone/>
              <a:defRPr b="0" i="0" sz="2800" u="none" cap="none" strike="noStrike">
                <a:solidFill>
                  <a:srgbClr val="5051DB"/>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391" name="Google Shape;391;p62"/>
          <p:cNvSpPr txBox="1"/>
          <p:nvPr>
            <p:ph idx="1" type="body"/>
          </p:nvPr>
        </p:nvSpPr>
        <p:spPr>
          <a:xfrm>
            <a:off x="423351" y="1372925"/>
            <a:ext cx="39999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p:txBody>
      </p:sp>
      <p:sp>
        <p:nvSpPr>
          <p:cNvPr id="392" name="Google Shape;392;p62"/>
          <p:cNvSpPr txBox="1"/>
          <p:nvPr>
            <p:ph idx="2" type="body"/>
          </p:nvPr>
        </p:nvSpPr>
        <p:spPr>
          <a:xfrm>
            <a:off x="4605224" y="1372925"/>
            <a:ext cx="39999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3" name="Shape 393"/>
        <p:cNvGrpSpPr/>
        <p:nvPr/>
      </p:nvGrpSpPr>
      <p:grpSpPr>
        <a:xfrm>
          <a:off x="0" y="0"/>
          <a:ext cx="0" cy="0"/>
          <a:chOff x="0" y="0"/>
          <a:chExt cx="0" cy="0"/>
        </a:xfrm>
      </p:grpSpPr>
      <p:sp>
        <p:nvSpPr>
          <p:cNvPr id="394" name="Google Shape;394;p63"/>
          <p:cNvSpPr txBox="1"/>
          <p:nvPr>
            <p:ph type="title"/>
          </p:nvPr>
        </p:nvSpPr>
        <p:spPr>
          <a:xfrm>
            <a:off x="461250" y="464754"/>
            <a:ext cx="8221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2800"/>
              <a:buFont typeface="Helvetica Neue Light"/>
              <a:buNone/>
              <a:defRPr b="0" i="0" sz="2800" u="none" cap="none" strike="noStrike">
                <a:solidFill>
                  <a:srgbClr val="5051DB"/>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395" name="Shape 395"/>
        <p:cNvGrpSpPr/>
        <p:nvPr/>
      </p:nvGrpSpPr>
      <p:grpSpPr>
        <a:xfrm>
          <a:off x="0" y="0"/>
          <a:ext cx="0" cy="0"/>
          <a:chOff x="0" y="0"/>
          <a:chExt cx="0" cy="0"/>
        </a:xfrm>
      </p:grpSpPr>
      <p:sp>
        <p:nvSpPr>
          <p:cNvPr id="396" name="Google Shape;396;p64"/>
          <p:cNvSpPr txBox="1"/>
          <p:nvPr>
            <p:ph type="title"/>
          </p:nvPr>
        </p:nvSpPr>
        <p:spPr>
          <a:xfrm>
            <a:off x="515703" y="512225"/>
            <a:ext cx="8112600" cy="755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5051DB"/>
              </a:buClr>
              <a:buSzPts val="2400"/>
              <a:buFont typeface="Helvetica Neue Light"/>
              <a:buNone/>
              <a:defRPr b="0" i="0" sz="2400" u="none" cap="none" strike="noStrike">
                <a:solidFill>
                  <a:srgbClr val="5051DB"/>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2400"/>
              <a:buFont typeface="Helvetica Neue"/>
              <a:buNone/>
              <a:defRPr sz="24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2400"/>
              <a:buFont typeface="Helvetica Neue"/>
              <a:buNone/>
              <a:defRPr sz="24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2400"/>
              <a:buFont typeface="Helvetica Neue"/>
              <a:buNone/>
              <a:defRPr sz="24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2400"/>
              <a:buFont typeface="Helvetica Neue"/>
              <a:buNone/>
              <a:defRPr sz="24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2400"/>
              <a:buFont typeface="Helvetica Neue"/>
              <a:buNone/>
              <a:defRPr sz="24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2400"/>
              <a:buFont typeface="Helvetica Neue"/>
              <a:buNone/>
              <a:defRPr sz="24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2400"/>
              <a:buFont typeface="Helvetica Neue"/>
              <a:buNone/>
              <a:defRPr sz="24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2400"/>
              <a:buFont typeface="Helvetica Neue"/>
              <a:buNone/>
              <a:defRPr sz="2400">
                <a:solidFill>
                  <a:schemeClr val="dk1"/>
                </a:solidFill>
                <a:latin typeface="Helvetica Neue"/>
                <a:ea typeface="Helvetica Neue"/>
                <a:cs typeface="Helvetica Neue"/>
                <a:sym typeface="Helvetica Neue"/>
              </a:defRPr>
            </a:lvl9pPr>
          </a:lstStyle>
          <a:p/>
        </p:txBody>
      </p:sp>
      <p:sp>
        <p:nvSpPr>
          <p:cNvPr id="397" name="Google Shape;397;p6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5051DB"/>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5051DB"/>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5051DB"/>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5051DB"/>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5051DB"/>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5051DB"/>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5051DB"/>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5051DB"/>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398" name="Shape 398"/>
        <p:cNvGrpSpPr/>
        <p:nvPr/>
      </p:nvGrpSpPr>
      <p:grpSpPr>
        <a:xfrm>
          <a:off x="0" y="0"/>
          <a:ext cx="0" cy="0"/>
          <a:chOff x="0" y="0"/>
          <a:chExt cx="0" cy="0"/>
        </a:xfrm>
      </p:grpSpPr>
      <p:sp>
        <p:nvSpPr>
          <p:cNvPr id="399" name="Google Shape;399;p65"/>
          <p:cNvSpPr txBox="1"/>
          <p:nvPr>
            <p:ph type="title"/>
          </p:nvPr>
        </p:nvSpPr>
        <p:spPr>
          <a:xfrm>
            <a:off x="506200" y="531650"/>
            <a:ext cx="81165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5051DB"/>
              </a:buClr>
              <a:buSzPts val="4800"/>
              <a:buFont typeface="Helvetica Neue Light"/>
              <a:buNone/>
              <a:defRPr b="0" i="0" sz="4800" u="none" cap="none" strike="noStrike">
                <a:solidFill>
                  <a:srgbClr val="5051DB"/>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4800"/>
              <a:buFont typeface="Helvetica Neue"/>
              <a:buNone/>
              <a:defRPr sz="4800">
                <a:solidFill>
                  <a:schemeClr val="dk1"/>
                </a:solidFill>
                <a:latin typeface="Helvetica Neue"/>
                <a:ea typeface="Helvetica Neue"/>
                <a:cs typeface="Helvetica Neue"/>
                <a:sym typeface="Helvetica Neu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400" name="Shape 400"/>
        <p:cNvGrpSpPr/>
        <p:nvPr/>
      </p:nvGrpSpPr>
      <p:grpSpPr>
        <a:xfrm>
          <a:off x="0" y="0"/>
          <a:ext cx="0" cy="0"/>
          <a:chOff x="0" y="0"/>
          <a:chExt cx="0" cy="0"/>
        </a:xfrm>
      </p:grpSpPr>
      <p:sp>
        <p:nvSpPr>
          <p:cNvPr id="401" name="Google Shape;401;p66"/>
          <p:cNvSpPr txBox="1"/>
          <p:nvPr>
            <p:ph type="title"/>
          </p:nvPr>
        </p:nvSpPr>
        <p:spPr>
          <a:xfrm>
            <a:off x="417900" y="1178331"/>
            <a:ext cx="4045200" cy="1482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5051DB"/>
              </a:buClr>
              <a:buSzPts val="4200"/>
              <a:buFont typeface="Helvetica Neue Light"/>
              <a:buNone/>
              <a:defRPr b="0" i="0" sz="4200" u="none" cap="none" strike="noStrike">
                <a:solidFill>
                  <a:srgbClr val="5051DB"/>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4200"/>
              <a:buFont typeface="Helvetica Neue"/>
              <a:buNone/>
              <a:defRPr sz="42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4200"/>
              <a:buFont typeface="Helvetica Neue"/>
              <a:buNone/>
              <a:defRPr sz="42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4200"/>
              <a:buFont typeface="Helvetica Neue"/>
              <a:buNone/>
              <a:defRPr sz="42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4200"/>
              <a:buFont typeface="Helvetica Neue"/>
              <a:buNone/>
              <a:defRPr sz="42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4200"/>
              <a:buFont typeface="Helvetica Neue"/>
              <a:buNone/>
              <a:defRPr sz="42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4200"/>
              <a:buFont typeface="Helvetica Neue"/>
              <a:buNone/>
              <a:defRPr sz="42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4200"/>
              <a:buFont typeface="Helvetica Neue"/>
              <a:buNone/>
              <a:defRPr sz="42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4200"/>
              <a:buFont typeface="Helvetica Neue"/>
              <a:buNone/>
              <a:defRPr sz="4200">
                <a:solidFill>
                  <a:schemeClr val="dk1"/>
                </a:solidFill>
                <a:latin typeface="Helvetica Neue"/>
                <a:ea typeface="Helvetica Neue"/>
                <a:cs typeface="Helvetica Neue"/>
                <a:sym typeface="Helvetica Neue"/>
              </a:defRPr>
            </a:lvl9pPr>
          </a:lstStyle>
          <a:p/>
        </p:txBody>
      </p:sp>
      <p:sp>
        <p:nvSpPr>
          <p:cNvPr id="402" name="Google Shape;402;p66"/>
          <p:cNvSpPr txBox="1"/>
          <p:nvPr>
            <p:ph idx="1" type="subTitle"/>
          </p:nvPr>
        </p:nvSpPr>
        <p:spPr>
          <a:xfrm>
            <a:off x="417900" y="2560945"/>
            <a:ext cx="4045200" cy="123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9pPr>
          </a:lstStyle>
          <a:p/>
        </p:txBody>
      </p:sp>
      <p:sp>
        <p:nvSpPr>
          <p:cNvPr id="403" name="Google Shape;403;p6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404" name="Shape 404"/>
        <p:cNvGrpSpPr/>
        <p:nvPr/>
      </p:nvGrpSpPr>
      <p:grpSpPr>
        <a:xfrm>
          <a:off x="0" y="0"/>
          <a:ext cx="0" cy="0"/>
          <a:chOff x="0" y="0"/>
          <a:chExt cx="0" cy="0"/>
        </a:xfrm>
      </p:grpSpPr>
      <p:sp>
        <p:nvSpPr>
          <p:cNvPr id="405" name="Google Shape;405;p67"/>
          <p:cNvSpPr txBox="1"/>
          <p:nvPr>
            <p:ph idx="1" type="body"/>
          </p:nvPr>
        </p:nvSpPr>
        <p:spPr>
          <a:xfrm>
            <a:off x="2711664" y="41543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406" name="Shape 406"/>
        <p:cNvGrpSpPr/>
        <p:nvPr/>
      </p:nvGrpSpPr>
      <p:grpSpPr>
        <a:xfrm>
          <a:off x="0" y="0"/>
          <a:ext cx="0" cy="0"/>
          <a:chOff x="0" y="0"/>
          <a:chExt cx="0" cy="0"/>
        </a:xfrm>
      </p:grpSpPr>
      <p:sp>
        <p:nvSpPr>
          <p:cNvPr id="407" name="Google Shape;407;p68"/>
          <p:cNvSpPr txBox="1"/>
          <p:nvPr>
            <p:ph type="title"/>
          </p:nvPr>
        </p:nvSpPr>
        <p:spPr>
          <a:xfrm>
            <a:off x="311700" y="9374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5051DB"/>
              </a:buClr>
              <a:buSzPts val="12000"/>
              <a:buFont typeface="Helvetica Neue Light"/>
              <a:buNone/>
              <a:defRPr b="0" i="0" sz="12000" u="none" cap="none" strike="noStrike">
                <a:solidFill>
                  <a:srgbClr val="5051DB"/>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9pPr>
          </a:lstStyle>
          <a:p/>
        </p:txBody>
      </p:sp>
      <p:sp>
        <p:nvSpPr>
          <p:cNvPr id="408" name="Google Shape;408;p68"/>
          <p:cNvSpPr txBox="1"/>
          <p:nvPr>
            <p:ph idx="1" type="body"/>
          </p:nvPr>
        </p:nvSpPr>
        <p:spPr>
          <a:xfrm>
            <a:off x="311700" y="2939924"/>
            <a:ext cx="8520600" cy="1300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ctr">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numbers">
  <p:cSld name="Three numbers">
    <p:spTree>
      <p:nvGrpSpPr>
        <p:cNvPr id="409" name="Shape 409"/>
        <p:cNvGrpSpPr/>
        <p:nvPr/>
      </p:nvGrpSpPr>
      <p:grpSpPr>
        <a:xfrm>
          <a:off x="0" y="0"/>
          <a:ext cx="0" cy="0"/>
          <a:chOff x="0" y="0"/>
          <a:chExt cx="0" cy="0"/>
        </a:xfrm>
      </p:grpSpPr>
      <p:sp>
        <p:nvSpPr>
          <p:cNvPr id="410" name="Google Shape;410;p69"/>
          <p:cNvSpPr txBox="1"/>
          <p:nvPr>
            <p:ph type="title"/>
          </p:nvPr>
        </p:nvSpPr>
        <p:spPr>
          <a:xfrm>
            <a:off x="520811" y="920100"/>
            <a:ext cx="25308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5051DB"/>
              </a:buClr>
              <a:buSzPts val="6000"/>
              <a:buFont typeface="Helvetica Neue Light"/>
              <a:buNone/>
              <a:defRPr b="0" i="0" sz="6000" u="none" cap="none" strike="noStrike">
                <a:solidFill>
                  <a:srgbClr val="5051DB"/>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9pPr>
          </a:lstStyle>
          <a:p/>
        </p:txBody>
      </p:sp>
      <p:sp>
        <p:nvSpPr>
          <p:cNvPr id="411" name="Google Shape;411;p69"/>
          <p:cNvSpPr txBox="1"/>
          <p:nvPr>
            <p:ph idx="1" type="body"/>
          </p:nvPr>
        </p:nvSpPr>
        <p:spPr>
          <a:xfrm>
            <a:off x="520775" y="2922600"/>
            <a:ext cx="2530800" cy="1300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ctr">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412" name="Google Shape;412;p69"/>
          <p:cNvSpPr txBox="1"/>
          <p:nvPr>
            <p:ph idx="2" type="title"/>
          </p:nvPr>
        </p:nvSpPr>
        <p:spPr>
          <a:xfrm>
            <a:off x="3306624" y="920100"/>
            <a:ext cx="25308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5051DB"/>
              </a:buClr>
              <a:buSzPts val="6000"/>
              <a:buFont typeface="Helvetica Neue Light"/>
              <a:buNone/>
              <a:defRPr b="0" i="0" sz="6000" u="none" cap="none" strike="noStrike">
                <a:solidFill>
                  <a:srgbClr val="5051DB"/>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9pPr>
          </a:lstStyle>
          <a:p/>
        </p:txBody>
      </p:sp>
      <p:sp>
        <p:nvSpPr>
          <p:cNvPr id="413" name="Google Shape;413;p69"/>
          <p:cNvSpPr txBox="1"/>
          <p:nvPr>
            <p:ph idx="3" type="body"/>
          </p:nvPr>
        </p:nvSpPr>
        <p:spPr>
          <a:xfrm>
            <a:off x="3306587" y="2922600"/>
            <a:ext cx="2530800" cy="1300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ctr">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414" name="Google Shape;414;p69"/>
          <p:cNvSpPr txBox="1"/>
          <p:nvPr>
            <p:ph idx="4" type="title"/>
          </p:nvPr>
        </p:nvSpPr>
        <p:spPr>
          <a:xfrm>
            <a:off x="6092474" y="920100"/>
            <a:ext cx="25308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5051DB"/>
              </a:buClr>
              <a:buSzPts val="6000"/>
              <a:buFont typeface="Helvetica Neue Light"/>
              <a:buNone/>
              <a:defRPr b="0" i="0" sz="6000" u="none" cap="none" strike="noStrike">
                <a:solidFill>
                  <a:srgbClr val="5051DB"/>
                </a:solidFill>
                <a:latin typeface="Helvetica Neue Light"/>
                <a:ea typeface="Helvetica Neue Light"/>
                <a:cs typeface="Helvetica Neue Light"/>
                <a:sym typeface="Helvetica Neue Light"/>
              </a:defRPr>
            </a:lvl1pPr>
            <a:lvl2pPr lvl="1"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2pPr>
            <a:lvl3pPr lvl="2"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3pPr>
            <a:lvl4pPr lvl="3"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4pPr>
            <a:lvl5pPr lvl="4"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5pPr>
            <a:lvl6pPr lvl="5"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6pPr>
            <a:lvl7pPr lvl="6"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7pPr>
            <a:lvl8pPr lvl="7"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8pPr>
            <a:lvl9pPr lvl="8" rtl="0" algn="ctr">
              <a:spcBef>
                <a:spcPts val="0"/>
              </a:spcBef>
              <a:spcAft>
                <a:spcPts val="0"/>
              </a:spcAft>
              <a:buClr>
                <a:schemeClr val="dk1"/>
              </a:buClr>
              <a:buSzPts val="12000"/>
              <a:buFont typeface="Helvetica Neue"/>
              <a:buNone/>
              <a:defRPr sz="12000">
                <a:solidFill>
                  <a:schemeClr val="dk1"/>
                </a:solidFill>
                <a:latin typeface="Helvetica Neue"/>
                <a:ea typeface="Helvetica Neue"/>
                <a:cs typeface="Helvetica Neue"/>
                <a:sym typeface="Helvetica Neue"/>
              </a:defRPr>
            </a:lvl9pPr>
          </a:lstStyle>
          <a:p/>
        </p:txBody>
      </p:sp>
      <p:sp>
        <p:nvSpPr>
          <p:cNvPr id="415" name="Google Shape;415;p69"/>
          <p:cNvSpPr txBox="1"/>
          <p:nvPr>
            <p:ph idx="5" type="body"/>
          </p:nvPr>
        </p:nvSpPr>
        <p:spPr>
          <a:xfrm>
            <a:off x="6092437" y="2922600"/>
            <a:ext cx="2530800" cy="1300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ctr">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ctr">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p:cSld name="Screenshot">
    <p:bg>
      <p:bgPr>
        <a:solidFill>
          <a:srgbClr val="FFFFFF"/>
        </a:solidFill>
      </p:bgPr>
    </p:bg>
    <p:spTree>
      <p:nvGrpSpPr>
        <p:cNvPr id="416" name="Shape 416"/>
        <p:cNvGrpSpPr/>
        <p:nvPr/>
      </p:nvGrpSpPr>
      <p:grpSpPr>
        <a:xfrm>
          <a:off x="0" y="0"/>
          <a:ext cx="0" cy="0"/>
          <a:chOff x="0" y="0"/>
          <a:chExt cx="0" cy="0"/>
        </a:xfrm>
      </p:grpSpPr>
      <p:pic>
        <p:nvPicPr>
          <p:cNvPr id="417" name="Google Shape;417;p70"/>
          <p:cNvPicPr preferRelativeResize="0"/>
          <p:nvPr/>
        </p:nvPicPr>
        <p:blipFill rotWithShape="1">
          <a:blip r:embed="rId2">
            <a:alphaModFix/>
          </a:blip>
          <a:srcRect b="10168" l="0" r="0" t="0"/>
          <a:stretch/>
        </p:blipFill>
        <p:spPr>
          <a:xfrm>
            <a:off x="2347200" y="315199"/>
            <a:ext cx="7229800" cy="4331725"/>
          </a:xfrm>
          <a:prstGeom prst="rect">
            <a:avLst/>
          </a:prstGeom>
          <a:noFill/>
          <a:ln>
            <a:noFill/>
          </a:ln>
        </p:spPr>
      </p:pic>
      <p:sp>
        <p:nvSpPr>
          <p:cNvPr id="418" name="Google Shape;418;p70"/>
          <p:cNvSpPr txBox="1"/>
          <p:nvPr>
            <p:ph type="title"/>
          </p:nvPr>
        </p:nvSpPr>
        <p:spPr>
          <a:xfrm>
            <a:off x="407650" y="513554"/>
            <a:ext cx="2727000" cy="1238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2400"/>
              <a:buFont typeface="Helvetica Neue Light"/>
              <a:buNone/>
              <a:defRPr b="0" i="0" sz="2400" u="none" cap="none" strike="noStrike">
                <a:solidFill>
                  <a:srgbClr val="5051DB"/>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9pPr>
          </a:lstStyle>
          <a:p/>
        </p:txBody>
      </p:sp>
      <p:sp>
        <p:nvSpPr>
          <p:cNvPr id="419" name="Google Shape;419;p70"/>
          <p:cNvSpPr txBox="1"/>
          <p:nvPr>
            <p:ph idx="1" type="body"/>
          </p:nvPr>
        </p:nvSpPr>
        <p:spPr>
          <a:xfrm>
            <a:off x="407650" y="1519200"/>
            <a:ext cx="2727000" cy="2815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5051DB"/>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420" name="Google Shape;420;p70"/>
          <p:cNvSpPr/>
          <p:nvPr/>
        </p:nvSpPr>
        <p:spPr>
          <a:xfrm>
            <a:off x="3531175" y="1097350"/>
            <a:ext cx="4855500" cy="304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creenshot Purple">
  <p:cSld name="Screenshot Purple">
    <p:bg>
      <p:bgPr>
        <a:solidFill>
          <a:srgbClr val="5051DB"/>
        </a:solidFill>
      </p:bgPr>
    </p:bg>
    <p:spTree>
      <p:nvGrpSpPr>
        <p:cNvPr id="421" name="Shape 421"/>
        <p:cNvGrpSpPr/>
        <p:nvPr/>
      </p:nvGrpSpPr>
      <p:grpSpPr>
        <a:xfrm>
          <a:off x="0" y="0"/>
          <a:ext cx="0" cy="0"/>
          <a:chOff x="0" y="0"/>
          <a:chExt cx="0" cy="0"/>
        </a:xfrm>
      </p:grpSpPr>
      <p:pic>
        <p:nvPicPr>
          <p:cNvPr id="422" name="Google Shape;422;p71"/>
          <p:cNvPicPr preferRelativeResize="0"/>
          <p:nvPr/>
        </p:nvPicPr>
        <p:blipFill rotWithShape="1">
          <a:blip r:embed="rId2">
            <a:alphaModFix/>
          </a:blip>
          <a:srcRect b="0" l="0" r="0" t="0"/>
          <a:stretch/>
        </p:blipFill>
        <p:spPr>
          <a:xfrm>
            <a:off x="2347200" y="315190"/>
            <a:ext cx="7229800" cy="4822250"/>
          </a:xfrm>
          <a:prstGeom prst="rect">
            <a:avLst/>
          </a:prstGeom>
          <a:noFill/>
          <a:ln>
            <a:noFill/>
          </a:ln>
        </p:spPr>
      </p:pic>
      <p:sp>
        <p:nvSpPr>
          <p:cNvPr id="423" name="Google Shape;423;p71"/>
          <p:cNvSpPr txBox="1"/>
          <p:nvPr>
            <p:ph type="title"/>
          </p:nvPr>
        </p:nvSpPr>
        <p:spPr>
          <a:xfrm>
            <a:off x="407650" y="513554"/>
            <a:ext cx="2727000" cy="1238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rgbClr val="FFFFFF"/>
                </a:solidFill>
                <a:latin typeface="Helvetica Neue"/>
                <a:ea typeface="Helvetica Neue"/>
                <a:cs typeface="Helvetica Neue"/>
                <a:sym typeface="Helvetica Neue"/>
              </a:defRPr>
            </a:lvl9pPr>
          </a:lstStyle>
          <a:p/>
        </p:txBody>
      </p:sp>
      <p:sp>
        <p:nvSpPr>
          <p:cNvPr id="424" name="Google Shape;424;p71"/>
          <p:cNvSpPr txBox="1"/>
          <p:nvPr>
            <p:ph idx="1" type="body"/>
          </p:nvPr>
        </p:nvSpPr>
        <p:spPr>
          <a:xfrm>
            <a:off x="407650" y="1519200"/>
            <a:ext cx="2727000" cy="273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FFFFFF"/>
              </a:buClr>
              <a:buSzPts val="1400"/>
              <a:buFont typeface="Helvetica Neue"/>
              <a:buNone/>
              <a:defRPr b="0" i="0" sz="1400" u="none" cap="none" strike="noStrike">
                <a:solidFill>
                  <a:srgbClr val="FFFFFF"/>
                </a:solidFill>
                <a:latin typeface="Helvetica Neue"/>
                <a:ea typeface="Helvetica Neue"/>
                <a:cs typeface="Helvetica Neue"/>
                <a:sym typeface="Helvetica Neue"/>
              </a:defRPr>
            </a:lvl9pPr>
          </a:lstStyle>
          <a:p/>
        </p:txBody>
      </p:sp>
      <p:sp>
        <p:nvSpPr>
          <p:cNvPr id="425" name="Google Shape;425;p71"/>
          <p:cNvSpPr/>
          <p:nvPr/>
        </p:nvSpPr>
        <p:spPr>
          <a:xfrm>
            <a:off x="3531175" y="1097350"/>
            <a:ext cx="4855500" cy="304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paragraph - Gray">
  <p:cSld name="Title, subtitle, paragraph - Gray">
    <p:spTree>
      <p:nvGrpSpPr>
        <p:cNvPr id="50" name="Shape 50"/>
        <p:cNvGrpSpPr/>
        <p:nvPr/>
      </p:nvGrpSpPr>
      <p:grpSpPr>
        <a:xfrm>
          <a:off x="0" y="0"/>
          <a:ext cx="0" cy="0"/>
          <a:chOff x="0" y="0"/>
          <a:chExt cx="0" cy="0"/>
        </a:xfrm>
      </p:grpSpPr>
      <p:sp>
        <p:nvSpPr>
          <p:cNvPr id="51" name="Google Shape;51;p8"/>
          <p:cNvSpPr/>
          <p:nvPr/>
        </p:nvSpPr>
        <p:spPr>
          <a:xfrm>
            <a:off x="-24449" y="-14299"/>
            <a:ext cx="4450524" cy="5174783"/>
          </a:xfrm>
          <a:custGeom>
            <a:rect b="b" l="l" r="r" t="t"/>
            <a:pathLst>
              <a:path extrusionOk="0" h="202298" w="181821">
                <a:moveTo>
                  <a:pt x="0" y="0"/>
                </a:moveTo>
                <a:lnTo>
                  <a:pt x="181821" y="0"/>
                </a:lnTo>
                <a:lnTo>
                  <a:pt x="127451" y="202298"/>
                </a:lnTo>
                <a:lnTo>
                  <a:pt x="706" y="202298"/>
                </a:lnTo>
                <a:close/>
              </a:path>
            </a:pathLst>
          </a:custGeom>
          <a:solidFill>
            <a:schemeClr val="lt2"/>
          </a:solidFill>
          <a:ln>
            <a:noFill/>
          </a:ln>
        </p:spPr>
      </p:sp>
      <p:sp>
        <p:nvSpPr>
          <p:cNvPr id="52" name="Google Shape;52;p8"/>
          <p:cNvSpPr txBox="1"/>
          <p:nvPr>
            <p:ph type="title"/>
          </p:nvPr>
        </p:nvSpPr>
        <p:spPr>
          <a:xfrm>
            <a:off x="515824" y="289420"/>
            <a:ext cx="3604500" cy="2279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4400"/>
              <a:buFont typeface="Helvetica Neue Light"/>
              <a:buNone/>
              <a:defRPr sz="4400">
                <a:solidFill>
                  <a:srgbClr val="5050DB"/>
                </a:solidFill>
                <a:latin typeface="Helvetica Neue Light"/>
                <a:ea typeface="Helvetica Neue Light"/>
                <a:cs typeface="Helvetica Neue Light"/>
                <a:sym typeface="Helvetica Neue Light"/>
              </a:defRPr>
            </a:lvl1pPr>
            <a:lvl2pPr lvl="1" rtl="0">
              <a:spcBef>
                <a:spcPts val="0"/>
              </a:spcBef>
              <a:spcAft>
                <a:spcPts val="0"/>
              </a:spcAft>
              <a:buClr>
                <a:srgbClr val="FFFFFF"/>
              </a:buClr>
              <a:buSzPts val="4200"/>
              <a:buNone/>
              <a:defRPr sz="4200">
                <a:solidFill>
                  <a:srgbClr val="FFFFFF"/>
                </a:solidFill>
              </a:defRPr>
            </a:lvl2pPr>
            <a:lvl3pPr lvl="2" rtl="0">
              <a:spcBef>
                <a:spcPts val="0"/>
              </a:spcBef>
              <a:spcAft>
                <a:spcPts val="0"/>
              </a:spcAft>
              <a:buClr>
                <a:srgbClr val="FFFFFF"/>
              </a:buClr>
              <a:buSzPts val="4200"/>
              <a:buNone/>
              <a:defRPr sz="4200">
                <a:solidFill>
                  <a:srgbClr val="FFFFFF"/>
                </a:solidFill>
              </a:defRPr>
            </a:lvl3pPr>
            <a:lvl4pPr lvl="3" rtl="0">
              <a:spcBef>
                <a:spcPts val="0"/>
              </a:spcBef>
              <a:spcAft>
                <a:spcPts val="0"/>
              </a:spcAft>
              <a:buClr>
                <a:srgbClr val="FFFFFF"/>
              </a:buClr>
              <a:buSzPts val="4200"/>
              <a:buNone/>
              <a:defRPr sz="4200">
                <a:solidFill>
                  <a:srgbClr val="FFFFFF"/>
                </a:solidFill>
              </a:defRPr>
            </a:lvl4pPr>
            <a:lvl5pPr lvl="4" rtl="0">
              <a:spcBef>
                <a:spcPts val="0"/>
              </a:spcBef>
              <a:spcAft>
                <a:spcPts val="0"/>
              </a:spcAft>
              <a:buClr>
                <a:srgbClr val="FFFFFF"/>
              </a:buClr>
              <a:buSzPts val="4200"/>
              <a:buNone/>
              <a:defRPr sz="4200">
                <a:solidFill>
                  <a:srgbClr val="FFFFFF"/>
                </a:solidFill>
              </a:defRPr>
            </a:lvl5pPr>
            <a:lvl6pPr lvl="5" rtl="0">
              <a:spcBef>
                <a:spcPts val="0"/>
              </a:spcBef>
              <a:spcAft>
                <a:spcPts val="0"/>
              </a:spcAft>
              <a:buClr>
                <a:srgbClr val="FFFFFF"/>
              </a:buClr>
              <a:buSzPts val="4200"/>
              <a:buNone/>
              <a:defRPr sz="4200">
                <a:solidFill>
                  <a:srgbClr val="FFFFFF"/>
                </a:solidFill>
              </a:defRPr>
            </a:lvl6pPr>
            <a:lvl7pPr lvl="6" rtl="0">
              <a:spcBef>
                <a:spcPts val="0"/>
              </a:spcBef>
              <a:spcAft>
                <a:spcPts val="0"/>
              </a:spcAft>
              <a:buClr>
                <a:srgbClr val="FFFFFF"/>
              </a:buClr>
              <a:buSzPts val="4200"/>
              <a:buNone/>
              <a:defRPr sz="4200">
                <a:solidFill>
                  <a:srgbClr val="FFFFFF"/>
                </a:solidFill>
              </a:defRPr>
            </a:lvl7pPr>
            <a:lvl8pPr lvl="7" rtl="0">
              <a:spcBef>
                <a:spcPts val="0"/>
              </a:spcBef>
              <a:spcAft>
                <a:spcPts val="0"/>
              </a:spcAft>
              <a:buClr>
                <a:srgbClr val="FFFFFF"/>
              </a:buClr>
              <a:buSzPts val="4200"/>
              <a:buNone/>
              <a:defRPr sz="4200">
                <a:solidFill>
                  <a:srgbClr val="FFFFFF"/>
                </a:solidFill>
              </a:defRPr>
            </a:lvl8pPr>
            <a:lvl9pPr lvl="8" rtl="0">
              <a:spcBef>
                <a:spcPts val="0"/>
              </a:spcBef>
              <a:spcAft>
                <a:spcPts val="0"/>
              </a:spcAft>
              <a:buClr>
                <a:srgbClr val="FFFFFF"/>
              </a:buClr>
              <a:buSzPts val="4200"/>
              <a:buNone/>
              <a:defRPr sz="4200">
                <a:solidFill>
                  <a:srgbClr val="FFFFFF"/>
                </a:solidFill>
              </a:defRPr>
            </a:lvl9pPr>
          </a:lstStyle>
          <a:p/>
        </p:txBody>
      </p:sp>
      <p:sp>
        <p:nvSpPr>
          <p:cNvPr id="53" name="Google Shape;53;p8"/>
          <p:cNvSpPr txBox="1"/>
          <p:nvPr>
            <p:ph idx="1" type="subTitle"/>
          </p:nvPr>
        </p:nvSpPr>
        <p:spPr>
          <a:xfrm>
            <a:off x="511249" y="2569175"/>
            <a:ext cx="2605800" cy="197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800"/>
              <a:buFont typeface="Helvetica Neue Light"/>
              <a:buNone/>
              <a:defRPr>
                <a:solidFill>
                  <a:srgbClr val="5050DB"/>
                </a:solidFill>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pic>
        <p:nvPicPr>
          <p:cNvPr id="54" name="Google Shape;54;p8"/>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55" name="Google Shape;55;p8"/>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56" name="Google Shape;56;p8"/>
          <p:cNvSpPr txBox="1"/>
          <p:nvPr>
            <p:ph idx="2" type="body"/>
          </p:nvPr>
        </p:nvSpPr>
        <p:spPr>
          <a:xfrm>
            <a:off x="4705488" y="289422"/>
            <a:ext cx="3918000" cy="4257600"/>
          </a:xfrm>
          <a:prstGeom prst="rect">
            <a:avLst/>
          </a:prstGeom>
          <a:noFill/>
          <a:ln>
            <a:noFill/>
          </a:ln>
        </p:spPr>
        <p:txBody>
          <a:bodyPr anchorCtr="0" anchor="ctr" bIns="91425" lIns="91425" spcFirstLastPara="1" rIns="91425" wrap="square" tIns="91425">
            <a:noAutofit/>
          </a:bodyPr>
          <a:lstStyle>
            <a:lvl1pPr indent="-365760" lvl="0" marL="457200" marR="0" rtl="0" algn="l">
              <a:lnSpc>
                <a:spcPct val="100000"/>
              </a:lnSpc>
              <a:spcBef>
                <a:spcPts val="0"/>
              </a:spcBef>
              <a:spcAft>
                <a:spcPts val="0"/>
              </a:spcAft>
              <a:buClr>
                <a:srgbClr val="5051DB"/>
              </a:buClr>
              <a:buSzPts val="2160"/>
              <a:buFont typeface="Arial"/>
              <a:buChar char="•"/>
              <a:defRPr sz="1800">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5051DB"/>
              </a:buClr>
              <a:buSzPts val="1400"/>
              <a:buFont typeface="Helvetica Neue"/>
              <a:buNone/>
              <a:defRPr>
                <a:latin typeface="Helvetica Neue"/>
                <a:ea typeface="Helvetica Neue"/>
                <a:cs typeface="Helvetica Neue"/>
                <a:sym typeface="Helvetica Neue"/>
              </a:defRPr>
            </a:lvl2pPr>
            <a:lvl3pPr indent="-228600" lvl="2" marL="1371600" rtl="0" algn="l">
              <a:lnSpc>
                <a:spcPct val="100000"/>
              </a:lnSpc>
              <a:spcBef>
                <a:spcPts val="0"/>
              </a:spcBef>
              <a:spcAft>
                <a:spcPts val="0"/>
              </a:spcAft>
              <a:buClr>
                <a:srgbClr val="5051DB"/>
              </a:buClr>
              <a:buSzPts val="1400"/>
              <a:buFont typeface="Helvetica Neue"/>
              <a:buNone/>
              <a:defRPr>
                <a:latin typeface="Helvetica Neue"/>
                <a:ea typeface="Helvetica Neue"/>
                <a:cs typeface="Helvetica Neue"/>
                <a:sym typeface="Helvetica Neue"/>
              </a:defRPr>
            </a:lvl3pPr>
            <a:lvl4pPr indent="-228600" lvl="3" marL="18288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4pPr>
            <a:lvl5pPr indent="-228600" lvl="4" marL="22860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5pPr>
            <a:lvl6pPr indent="-228600" lvl="5" marL="27432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6pPr>
            <a:lvl7pPr indent="-228600" lvl="6" marL="32004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7pPr>
            <a:lvl8pPr indent="-228600" lvl="7" marL="36576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8pPr>
            <a:lvl9pPr indent="-228600" lvl="8" marL="4114800" rtl="0" algn="l">
              <a:lnSpc>
                <a:spcPct val="100000"/>
              </a:lnSpc>
              <a:spcBef>
                <a:spcPts val="1600"/>
              </a:spcBef>
              <a:spcAft>
                <a:spcPts val="1600"/>
              </a:spcAft>
              <a:buClr>
                <a:srgbClr val="5051DB"/>
              </a:buClr>
              <a:buSzPts val="1400"/>
              <a:buFont typeface="Helvetica Neue"/>
              <a:buNone/>
              <a:defRPr>
                <a:latin typeface="Helvetica Neue"/>
                <a:ea typeface="Helvetica Neue"/>
                <a:cs typeface="Helvetica Neue"/>
                <a:sym typeface="Helvetica Neu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bg>
      <p:bgPr>
        <a:solidFill>
          <a:srgbClr val="5051DB"/>
        </a:solidFill>
      </p:bgPr>
    </p:bg>
    <p:spTree>
      <p:nvGrpSpPr>
        <p:cNvPr id="426" name="Shape 426"/>
        <p:cNvGrpSpPr/>
        <p:nvPr/>
      </p:nvGrpSpPr>
      <p:grpSpPr>
        <a:xfrm>
          <a:off x="0" y="0"/>
          <a:ext cx="0" cy="0"/>
          <a:chOff x="0" y="0"/>
          <a:chExt cx="0" cy="0"/>
        </a:xfrm>
      </p:grpSpPr>
      <p:sp>
        <p:nvSpPr>
          <p:cNvPr id="427" name="Google Shape;427;p72"/>
          <p:cNvSpPr txBox="1"/>
          <p:nvPr/>
        </p:nvSpPr>
        <p:spPr>
          <a:xfrm>
            <a:off x="3246250" y="1811248"/>
            <a:ext cx="3124200" cy="90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4400"/>
              <a:buFont typeface="Helvetica Neue Light"/>
              <a:buNone/>
            </a:pPr>
            <a:r>
              <a:rPr b="0" i="0" lang="en" sz="4400" u="none" cap="none" strike="noStrike">
                <a:solidFill>
                  <a:srgbClr val="FFFFFF"/>
                </a:solidFill>
                <a:latin typeface="Helvetica Neue Light"/>
                <a:ea typeface="Helvetica Neue Light"/>
                <a:cs typeface="Helvetica Neue Light"/>
                <a:sym typeface="Helvetica Neue Light"/>
              </a:rPr>
              <a:t>Thank you</a:t>
            </a:r>
            <a:endParaRPr/>
          </a:p>
        </p:txBody>
      </p:sp>
      <p:sp>
        <p:nvSpPr>
          <p:cNvPr id="428" name="Google Shape;428;p72"/>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ext steps">
  <p:cSld name="Next steps">
    <p:bg>
      <p:bgPr>
        <a:solidFill>
          <a:srgbClr val="5051DB"/>
        </a:solidFill>
      </p:bgPr>
    </p:bg>
    <p:spTree>
      <p:nvGrpSpPr>
        <p:cNvPr id="429" name="Shape 429"/>
        <p:cNvGrpSpPr/>
        <p:nvPr/>
      </p:nvGrpSpPr>
      <p:grpSpPr>
        <a:xfrm>
          <a:off x="0" y="0"/>
          <a:ext cx="0" cy="0"/>
          <a:chOff x="0" y="0"/>
          <a:chExt cx="0" cy="0"/>
        </a:xfrm>
      </p:grpSpPr>
      <p:sp>
        <p:nvSpPr>
          <p:cNvPr id="430" name="Google Shape;430;p73"/>
          <p:cNvSpPr txBox="1"/>
          <p:nvPr/>
        </p:nvSpPr>
        <p:spPr>
          <a:xfrm>
            <a:off x="3189201" y="1811248"/>
            <a:ext cx="3124200" cy="90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4400"/>
              <a:buFont typeface="Helvetica Neue Light"/>
              <a:buNone/>
            </a:pPr>
            <a:r>
              <a:rPr b="0" i="0" lang="en" sz="4400" u="none" cap="none" strike="noStrike">
                <a:solidFill>
                  <a:srgbClr val="FFFFFF"/>
                </a:solidFill>
                <a:latin typeface="Helvetica Neue Light"/>
                <a:ea typeface="Helvetica Neue Light"/>
                <a:cs typeface="Helvetica Neue Light"/>
                <a:sym typeface="Helvetica Neue Light"/>
              </a:rPr>
              <a:t>Next steps</a:t>
            </a:r>
            <a:endParaRPr/>
          </a:p>
        </p:txBody>
      </p:sp>
      <p:sp>
        <p:nvSpPr>
          <p:cNvPr id="431" name="Google Shape;431;p73"/>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Questions">
    <p:bg>
      <p:bgPr>
        <a:solidFill>
          <a:srgbClr val="5051DB"/>
        </a:solidFill>
      </p:bgPr>
    </p:bg>
    <p:spTree>
      <p:nvGrpSpPr>
        <p:cNvPr id="432" name="Shape 432"/>
        <p:cNvGrpSpPr/>
        <p:nvPr/>
      </p:nvGrpSpPr>
      <p:grpSpPr>
        <a:xfrm>
          <a:off x="0" y="0"/>
          <a:ext cx="0" cy="0"/>
          <a:chOff x="0" y="0"/>
          <a:chExt cx="0" cy="0"/>
        </a:xfrm>
      </p:grpSpPr>
      <p:sp>
        <p:nvSpPr>
          <p:cNvPr id="433" name="Google Shape;433;p74"/>
          <p:cNvSpPr txBox="1"/>
          <p:nvPr/>
        </p:nvSpPr>
        <p:spPr>
          <a:xfrm>
            <a:off x="3213651" y="1811248"/>
            <a:ext cx="3124200" cy="90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4400"/>
              <a:buFont typeface="Helvetica Neue Light"/>
              <a:buNone/>
            </a:pPr>
            <a:r>
              <a:rPr b="0" i="0" lang="en" sz="4400" u="none" cap="none" strike="noStrike">
                <a:solidFill>
                  <a:srgbClr val="FFFFFF"/>
                </a:solidFill>
                <a:latin typeface="Helvetica Neue Light"/>
                <a:ea typeface="Helvetica Neue Light"/>
                <a:cs typeface="Helvetica Neue Light"/>
                <a:sym typeface="Helvetica Neue Light"/>
              </a:rPr>
              <a:t>Questions</a:t>
            </a:r>
            <a:endParaRPr/>
          </a:p>
        </p:txBody>
      </p:sp>
      <p:sp>
        <p:nvSpPr>
          <p:cNvPr id="434" name="Google Shape;434;p74"/>
          <p:cNvSpPr/>
          <p:nvPr/>
        </p:nvSpPr>
        <p:spPr>
          <a:xfrm>
            <a:off x="171175" y="4606600"/>
            <a:ext cx="1092000" cy="3585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p:cSld name="Blank Blue">
    <p:bg>
      <p:bgPr>
        <a:solidFill>
          <a:srgbClr val="3887F6"/>
        </a:solidFill>
      </p:bgPr>
    </p:bg>
    <p:spTree>
      <p:nvGrpSpPr>
        <p:cNvPr id="435" name="Shape 435"/>
        <p:cNvGrpSpPr/>
        <p:nvPr/>
      </p:nvGrpSpPr>
      <p:grpSpPr>
        <a:xfrm>
          <a:off x="0" y="0"/>
          <a:ext cx="0" cy="0"/>
          <a:chOff x="0" y="0"/>
          <a:chExt cx="0" cy="0"/>
        </a:xfrm>
      </p:grpSpPr>
      <p:sp>
        <p:nvSpPr>
          <p:cNvPr id="436" name="Google Shape;436;p75"/>
          <p:cNvSpPr/>
          <p:nvPr/>
        </p:nvSpPr>
        <p:spPr>
          <a:xfrm>
            <a:off x="171175" y="4606600"/>
            <a:ext cx="1092000" cy="358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37" name="Shape 437"/>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urple - no logo">
  <p:cSld name="Blank_1">
    <p:bg>
      <p:bgPr>
        <a:solidFill>
          <a:srgbClr val="5051DB"/>
        </a:solidFill>
      </p:bgPr>
    </p:bg>
    <p:spTree>
      <p:nvGrpSpPr>
        <p:cNvPr id="438" name="Shape 438"/>
        <p:cNvGrpSpPr/>
        <p:nvPr/>
      </p:nvGrpSpPr>
      <p:grpSpPr>
        <a:xfrm>
          <a:off x="0" y="0"/>
          <a:ext cx="0" cy="0"/>
          <a:chOff x="0" y="0"/>
          <a:chExt cx="0" cy="0"/>
        </a:xfrm>
      </p:grpSpPr>
      <p:sp>
        <p:nvSpPr>
          <p:cNvPr id="439" name="Google Shape;439;p77"/>
          <p:cNvSpPr/>
          <p:nvPr/>
        </p:nvSpPr>
        <p:spPr>
          <a:xfrm>
            <a:off x="76200" y="4371975"/>
            <a:ext cx="9020100" cy="695400"/>
          </a:xfrm>
          <a:prstGeom prst="rect">
            <a:avLst/>
          </a:prstGeom>
          <a:solidFill>
            <a:srgbClr val="5051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title, subtitle, paragraph - Purple">
  <p:cSld name="Basic title, subtitle, paragraph - Purple">
    <p:spTree>
      <p:nvGrpSpPr>
        <p:cNvPr id="57" name="Shape 57"/>
        <p:cNvGrpSpPr/>
        <p:nvPr/>
      </p:nvGrpSpPr>
      <p:grpSpPr>
        <a:xfrm>
          <a:off x="0" y="0"/>
          <a:ext cx="0" cy="0"/>
          <a:chOff x="0" y="0"/>
          <a:chExt cx="0" cy="0"/>
        </a:xfrm>
      </p:grpSpPr>
      <p:sp>
        <p:nvSpPr>
          <p:cNvPr id="58" name="Google Shape;58;p9"/>
          <p:cNvSpPr/>
          <p:nvPr/>
        </p:nvSpPr>
        <p:spPr>
          <a:xfrm>
            <a:off x="-8125" y="2000"/>
            <a:ext cx="3341400" cy="5143500"/>
          </a:xfrm>
          <a:prstGeom prst="rect">
            <a:avLst/>
          </a:prstGeom>
          <a:solidFill>
            <a:srgbClr val="5050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9"/>
          <p:cNvSpPr txBox="1"/>
          <p:nvPr>
            <p:ph type="title"/>
          </p:nvPr>
        </p:nvSpPr>
        <p:spPr>
          <a:xfrm>
            <a:off x="515824" y="1091450"/>
            <a:ext cx="2653200" cy="1482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2400"/>
              <a:buFont typeface="Helvetica Neue"/>
              <a:buNone/>
              <a:defRPr sz="2400">
                <a:solidFill>
                  <a:schemeClr val="lt1"/>
                </a:solidFill>
                <a:latin typeface="Helvetica Neue"/>
                <a:ea typeface="Helvetica Neue"/>
                <a:cs typeface="Helvetica Neue"/>
                <a:sym typeface="Helvetica Neue"/>
              </a:defRPr>
            </a:lvl1pPr>
            <a:lvl2pPr lvl="1" rtl="0">
              <a:spcBef>
                <a:spcPts val="0"/>
              </a:spcBef>
              <a:spcAft>
                <a:spcPts val="0"/>
              </a:spcAft>
              <a:buClr>
                <a:srgbClr val="FFFFFF"/>
              </a:buClr>
              <a:buSzPts val="4200"/>
              <a:buNone/>
              <a:defRPr sz="4200">
                <a:solidFill>
                  <a:srgbClr val="FFFFFF"/>
                </a:solidFill>
              </a:defRPr>
            </a:lvl2pPr>
            <a:lvl3pPr lvl="2" rtl="0">
              <a:spcBef>
                <a:spcPts val="0"/>
              </a:spcBef>
              <a:spcAft>
                <a:spcPts val="0"/>
              </a:spcAft>
              <a:buClr>
                <a:srgbClr val="FFFFFF"/>
              </a:buClr>
              <a:buSzPts val="4200"/>
              <a:buNone/>
              <a:defRPr sz="4200">
                <a:solidFill>
                  <a:srgbClr val="FFFFFF"/>
                </a:solidFill>
              </a:defRPr>
            </a:lvl3pPr>
            <a:lvl4pPr lvl="3" rtl="0">
              <a:spcBef>
                <a:spcPts val="0"/>
              </a:spcBef>
              <a:spcAft>
                <a:spcPts val="0"/>
              </a:spcAft>
              <a:buClr>
                <a:srgbClr val="FFFFFF"/>
              </a:buClr>
              <a:buSzPts val="4200"/>
              <a:buNone/>
              <a:defRPr sz="4200">
                <a:solidFill>
                  <a:srgbClr val="FFFFFF"/>
                </a:solidFill>
              </a:defRPr>
            </a:lvl4pPr>
            <a:lvl5pPr lvl="4" rtl="0">
              <a:spcBef>
                <a:spcPts val="0"/>
              </a:spcBef>
              <a:spcAft>
                <a:spcPts val="0"/>
              </a:spcAft>
              <a:buClr>
                <a:srgbClr val="FFFFFF"/>
              </a:buClr>
              <a:buSzPts val="4200"/>
              <a:buNone/>
              <a:defRPr sz="4200">
                <a:solidFill>
                  <a:srgbClr val="FFFFFF"/>
                </a:solidFill>
              </a:defRPr>
            </a:lvl5pPr>
            <a:lvl6pPr lvl="5" rtl="0">
              <a:spcBef>
                <a:spcPts val="0"/>
              </a:spcBef>
              <a:spcAft>
                <a:spcPts val="0"/>
              </a:spcAft>
              <a:buClr>
                <a:srgbClr val="FFFFFF"/>
              </a:buClr>
              <a:buSzPts val="4200"/>
              <a:buNone/>
              <a:defRPr sz="4200">
                <a:solidFill>
                  <a:srgbClr val="FFFFFF"/>
                </a:solidFill>
              </a:defRPr>
            </a:lvl6pPr>
            <a:lvl7pPr lvl="6" rtl="0">
              <a:spcBef>
                <a:spcPts val="0"/>
              </a:spcBef>
              <a:spcAft>
                <a:spcPts val="0"/>
              </a:spcAft>
              <a:buClr>
                <a:srgbClr val="FFFFFF"/>
              </a:buClr>
              <a:buSzPts val="4200"/>
              <a:buNone/>
              <a:defRPr sz="4200">
                <a:solidFill>
                  <a:srgbClr val="FFFFFF"/>
                </a:solidFill>
              </a:defRPr>
            </a:lvl7pPr>
            <a:lvl8pPr lvl="7" rtl="0">
              <a:spcBef>
                <a:spcPts val="0"/>
              </a:spcBef>
              <a:spcAft>
                <a:spcPts val="0"/>
              </a:spcAft>
              <a:buClr>
                <a:srgbClr val="FFFFFF"/>
              </a:buClr>
              <a:buSzPts val="4200"/>
              <a:buNone/>
              <a:defRPr sz="4200">
                <a:solidFill>
                  <a:srgbClr val="FFFFFF"/>
                </a:solidFill>
              </a:defRPr>
            </a:lvl8pPr>
            <a:lvl9pPr lvl="8" rtl="0">
              <a:spcBef>
                <a:spcPts val="0"/>
              </a:spcBef>
              <a:spcAft>
                <a:spcPts val="0"/>
              </a:spcAft>
              <a:buClr>
                <a:srgbClr val="FFFFFF"/>
              </a:buClr>
              <a:buSzPts val="4200"/>
              <a:buNone/>
              <a:defRPr sz="4200">
                <a:solidFill>
                  <a:srgbClr val="FFFFFF"/>
                </a:solidFill>
              </a:defRPr>
            </a:lvl9pPr>
          </a:lstStyle>
          <a:p/>
        </p:txBody>
      </p:sp>
      <p:sp>
        <p:nvSpPr>
          <p:cNvPr id="60" name="Google Shape;60;p9"/>
          <p:cNvSpPr txBox="1"/>
          <p:nvPr>
            <p:ph idx="1" type="subTitle"/>
          </p:nvPr>
        </p:nvSpPr>
        <p:spPr>
          <a:xfrm>
            <a:off x="515824" y="2573750"/>
            <a:ext cx="2653200" cy="12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400"/>
              <a:buFont typeface="Helvetica Neue Light"/>
              <a:buNone/>
              <a:defRPr sz="1400">
                <a:solidFill>
                  <a:schemeClr val="lt1"/>
                </a:solidFill>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pic>
        <p:nvPicPr>
          <p:cNvPr id="61" name="Google Shape;61;p9"/>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62" name="Google Shape;62;p9"/>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dk1"/>
              </a:buClr>
              <a:buSzPts val="1000"/>
              <a:buFont typeface="Helvetica Neue"/>
              <a:buNone/>
              <a:defRPr b="0" i="0" sz="10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63" name="Google Shape;63;p9"/>
          <p:cNvSpPr txBox="1"/>
          <p:nvPr>
            <p:ph idx="2" type="body"/>
          </p:nvPr>
        </p:nvSpPr>
        <p:spPr>
          <a:xfrm>
            <a:off x="4705488" y="289422"/>
            <a:ext cx="3918000" cy="4257600"/>
          </a:xfrm>
          <a:prstGeom prst="rect">
            <a:avLst/>
          </a:prstGeom>
          <a:noFill/>
          <a:ln>
            <a:noFill/>
          </a:ln>
        </p:spPr>
        <p:txBody>
          <a:bodyPr anchorCtr="0" anchor="ctr" bIns="91425" lIns="91425" spcFirstLastPara="1" rIns="91425" wrap="square" tIns="91425">
            <a:noAutofit/>
          </a:bodyPr>
          <a:lstStyle>
            <a:lvl1pPr indent="-365760" lvl="0" marL="457200" marR="0" rtl="0" algn="l">
              <a:lnSpc>
                <a:spcPct val="100000"/>
              </a:lnSpc>
              <a:spcBef>
                <a:spcPts val="0"/>
              </a:spcBef>
              <a:spcAft>
                <a:spcPts val="0"/>
              </a:spcAft>
              <a:buClr>
                <a:srgbClr val="5051DB"/>
              </a:buClr>
              <a:buSzPts val="2160"/>
              <a:buFont typeface="Arial"/>
              <a:buChar char="•"/>
              <a:defRPr sz="1800">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5051DB"/>
              </a:buClr>
              <a:buSzPts val="1400"/>
              <a:buFont typeface="Helvetica Neue"/>
              <a:buNone/>
              <a:defRPr>
                <a:latin typeface="Helvetica Neue"/>
                <a:ea typeface="Helvetica Neue"/>
                <a:cs typeface="Helvetica Neue"/>
                <a:sym typeface="Helvetica Neue"/>
              </a:defRPr>
            </a:lvl2pPr>
            <a:lvl3pPr indent="-228600" lvl="2" marL="1371600" rtl="0" algn="l">
              <a:lnSpc>
                <a:spcPct val="100000"/>
              </a:lnSpc>
              <a:spcBef>
                <a:spcPts val="0"/>
              </a:spcBef>
              <a:spcAft>
                <a:spcPts val="0"/>
              </a:spcAft>
              <a:buClr>
                <a:srgbClr val="5051DB"/>
              </a:buClr>
              <a:buSzPts val="1400"/>
              <a:buFont typeface="Helvetica Neue"/>
              <a:buNone/>
              <a:defRPr>
                <a:latin typeface="Helvetica Neue"/>
                <a:ea typeface="Helvetica Neue"/>
                <a:cs typeface="Helvetica Neue"/>
                <a:sym typeface="Helvetica Neue"/>
              </a:defRPr>
            </a:lvl3pPr>
            <a:lvl4pPr indent="-228600" lvl="3" marL="18288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4pPr>
            <a:lvl5pPr indent="-228600" lvl="4" marL="22860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5pPr>
            <a:lvl6pPr indent="-228600" lvl="5" marL="27432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6pPr>
            <a:lvl7pPr indent="-228600" lvl="6" marL="32004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7pPr>
            <a:lvl8pPr indent="-228600" lvl="7" marL="3657600" rtl="0" algn="l">
              <a:lnSpc>
                <a:spcPct val="100000"/>
              </a:lnSpc>
              <a:spcBef>
                <a:spcPts val="1600"/>
              </a:spcBef>
              <a:spcAft>
                <a:spcPts val="0"/>
              </a:spcAft>
              <a:buClr>
                <a:srgbClr val="5051DB"/>
              </a:buClr>
              <a:buSzPts val="1400"/>
              <a:buFont typeface="Helvetica Neue"/>
              <a:buNone/>
              <a:defRPr>
                <a:latin typeface="Helvetica Neue"/>
                <a:ea typeface="Helvetica Neue"/>
                <a:cs typeface="Helvetica Neue"/>
                <a:sym typeface="Helvetica Neue"/>
              </a:defRPr>
            </a:lvl8pPr>
            <a:lvl9pPr indent="-228600" lvl="8" marL="4114800" rtl="0" algn="l">
              <a:lnSpc>
                <a:spcPct val="100000"/>
              </a:lnSpc>
              <a:spcBef>
                <a:spcPts val="1600"/>
              </a:spcBef>
              <a:spcAft>
                <a:spcPts val="1600"/>
              </a:spcAft>
              <a:buClr>
                <a:srgbClr val="5051DB"/>
              </a:buClr>
              <a:buSzPts val="1400"/>
              <a:buFont typeface="Helvetica Neue"/>
              <a:buNone/>
              <a:defRPr>
                <a:latin typeface="Helvetica Neue"/>
                <a:ea typeface="Helvetica Neue"/>
                <a:cs typeface="Helvetica Neue"/>
                <a:sym typeface="Helvetica Neu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p:cSld name="Blank Blue">
    <p:bg>
      <p:bgPr>
        <a:solidFill>
          <a:srgbClr val="3887F6"/>
        </a:solidFill>
      </p:bgPr>
    </p:bg>
    <p:spTree>
      <p:nvGrpSpPr>
        <p:cNvPr id="64" name="Shape 64"/>
        <p:cNvGrpSpPr/>
        <p:nvPr/>
      </p:nvGrpSpPr>
      <p:grpSpPr>
        <a:xfrm>
          <a:off x="0" y="0"/>
          <a:ext cx="0" cy="0"/>
          <a:chOff x="0" y="0"/>
          <a:chExt cx="0" cy="0"/>
        </a:xfrm>
      </p:grpSpPr>
      <p:sp>
        <p:nvSpPr>
          <p:cNvPr id="65" name="Google Shape;65;p10"/>
          <p:cNvSpPr/>
          <p:nvPr/>
        </p:nvSpPr>
        <p:spPr>
          <a:xfrm>
            <a:off x="171175" y="4606600"/>
            <a:ext cx="1092000" cy="3585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 name="Google Shape;66;p10"/>
          <p:cNvPicPr preferRelativeResize="0"/>
          <p:nvPr/>
        </p:nvPicPr>
        <p:blipFill rotWithShape="1">
          <a:blip r:embed="rId2">
            <a:alphaModFix/>
          </a:blip>
          <a:srcRect b="0" l="0" r="0" t="0"/>
          <a:stretch/>
        </p:blipFill>
        <p:spPr>
          <a:xfrm>
            <a:off x="296923" y="4655223"/>
            <a:ext cx="819599" cy="251599"/>
          </a:xfrm>
          <a:prstGeom prst="rect">
            <a:avLst/>
          </a:prstGeom>
          <a:noFill/>
          <a:ln>
            <a:noFill/>
          </a:ln>
        </p:spPr>
      </p:pic>
      <p:sp>
        <p:nvSpPr>
          <p:cNvPr id="67" name="Google Shape;67;p10"/>
          <p:cNvSpPr txBox="1"/>
          <p:nvPr>
            <p:ph idx="12" type="sldNum"/>
          </p:nvPr>
        </p:nvSpPr>
        <p:spPr>
          <a:xfrm>
            <a:off x="8452714" y="4723619"/>
            <a:ext cx="548700" cy="15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0"/>
              <a:buFont typeface="Helvetica Neue"/>
              <a:buNone/>
              <a:defRPr b="0" i="0" sz="10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3.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74.xml"/><Relationship Id="rId20" Type="http://schemas.openxmlformats.org/officeDocument/2006/relationships/slideLayout" Target="../slideLayouts/slideLayout54.xml"/><Relationship Id="rId42" Type="http://schemas.openxmlformats.org/officeDocument/2006/relationships/theme" Target="../theme/theme2.xml"/><Relationship Id="rId41" Type="http://schemas.openxmlformats.org/officeDocument/2006/relationships/slideLayout" Target="../slideLayouts/slideLayout75.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1" Type="http://schemas.openxmlformats.org/officeDocument/2006/relationships/image" Target="../media/image4.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8" Type="http://schemas.openxmlformats.org/officeDocument/2006/relationships/slideLayout" Target="../slideLayouts/slideLayout62.xml"/><Relationship Id="rId27" Type="http://schemas.openxmlformats.org/officeDocument/2006/relationships/slideLayout" Target="../slideLayouts/slideLayout6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29" Type="http://schemas.openxmlformats.org/officeDocument/2006/relationships/slideLayout" Target="../slideLayouts/slideLayout63.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1" Type="http://schemas.openxmlformats.org/officeDocument/2006/relationships/slideLayout" Target="../slideLayouts/slideLayout65.xml"/><Relationship Id="rId30" Type="http://schemas.openxmlformats.org/officeDocument/2006/relationships/slideLayout" Target="../slideLayouts/slideLayout64.xml"/><Relationship Id="rId11" Type="http://schemas.openxmlformats.org/officeDocument/2006/relationships/slideLayout" Target="../slideLayouts/slideLayout45.xml"/><Relationship Id="rId33" Type="http://schemas.openxmlformats.org/officeDocument/2006/relationships/slideLayout" Target="../slideLayouts/slideLayout67.xml"/><Relationship Id="rId10" Type="http://schemas.openxmlformats.org/officeDocument/2006/relationships/slideLayout" Target="../slideLayouts/slideLayout44.xml"/><Relationship Id="rId32" Type="http://schemas.openxmlformats.org/officeDocument/2006/relationships/slideLayout" Target="../slideLayouts/slideLayout66.xml"/><Relationship Id="rId13" Type="http://schemas.openxmlformats.org/officeDocument/2006/relationships/slideLayout" Target="../slideLayouts/slideLayout47.xml"/><Relationship Id="rId35" Type="http://schemas.openxmlformats.org/officeDocument/2006/relationships/slideLayout" Target="../slideLayouts/slideLayout69.xml"/><Relationship Id="rId12" Type="http://schemas.openxmlformats.org/officeDocument/2006/relationships/slideLayout" Target="../slideLayouts/slideLayout46.xml"/><Relationship Id="rId34" Type="http://schemas.openxmlformats.org/officeDocument/2006/relationships/slideLayout" Target="../slideLayouts/slideLayout68.xml"/><Relationship Id="rId15" Type="http://schemas.openxmlformats.org/officeDocument/2006/relationships/slideLayout" Target="../slideLayouts/slideLayout49.xml"/><Relationship Id="rId37" Type="http://schemas.openxmlformats.org/officeDocument/2006/relationships/slideLayout" Target="../slideLayouts/slideLayout71.xml"/><Relationship Id="rId14" Type="http://schemas.openxmlformats.org/officeDocument/2006/relationships/slideLayout" Target="../slideLayouts/slideLayout48.xml"/><Relationship Id="rId36" Type="http://schemas.openxmlformats.org/officeDocument/2006/relationships/slideLayout" Target="../slideLayouts/slideLayout70.xml"/><Relationship Id="rId17" Type="http://schemas.openxmlformats.org/officeDocument/2006/relationships/slideLayout" Target="../slideLayouts/slideLayout51.xml"/><Relationship Id="rId39" Type="http://schemas.openxmlformats.org/officeDocument/2006/relationships/slideLayout" Target="../slideLayouts/slideLayout73.xml"/><Relationship Id="rId16" Type="http://schemas.openxmlformats.org/officeDocument/2006/relationships/slideLayout" Target="../slideLayouts/slideLayout50.xml"/><Relationship Id="rId38" Type="http://schemas.openxmlformats.org/officeDocument/2006/relationships/slideLayout" Target="../slideLayouts/slideLayout72.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06923" y="464754"/>
            <a:ext cx="8112300" cy="736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2800"/>
              <a:buFont typeface="Helvetica Neue Light"/>
              <a:buNone/>
              <a:defRPr b="0" i="0" sz="2800" u="none" cap="none" strike="noStrike">
                <a:solidFill>
                  <a:srgbClr val="5051DB"/>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506923" y="1317223"/>
            <a:ext cx="8112300" cy="3289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0" name="Shape 250"/>
        <p:cNvGrpSpPr/>
        <p:nvPr/>
      </p:nvGrpSpPr>
      <p:grpSpPr>
        <a:xfrm>
          <a:off x="0" y="0"/>
          <a:ext cx="0" cy="0"/>
          <a:chOff x="0" y="0"/>
          <a:chExt cx="0" cy="0"/>
        </a:xfrm>
      </p:grpSpPr>
      <p:sp>
        <p:nvSpPr>
          <p:cNvPr id="251" name="Google Shape;251;p37"/>
          <p:cNvSpPr txBox="1"/>
          <p:nvPr>
            <p:ph type="title"/>
          </p:nvPr>
        </p:nvSpPr>
        <p:spPr>
          <a:xfrm>
            <a:off x="406575" y="464754"/>
            <a:ext cx="8221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051DB"/>
              </a:buClr>
              <a:buSzPts val="2800"/>
              <a:buFont typeface="Helvetica Neue Light"/>
              <a:buNone/>
              <a:defRPr b="0" i="0" sz="2800" u="none" cap="none" strike="noStrike">
                <a:solidFill>
                  <a:srgbClr val="5051DB"/>
                </a:solidFill>
                <a:latin typeface="Helvetica Neue Light"/>
                <a:ea typeface="Helvetica Neue Light"/>
                <a:cs typeface="Helvetica Neue Light"/>
                <a:sym typeface="Helvetica Neue Light"/>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252" name="Google Shape;252;p37"/>
          <p:cNvSpPr txBox="1"/>
          <p:nvPr>
            <p:ph idx="1" type="body"/>
          </p:nvPr>
        </p:nvSpPr>
        <p:spPr>
          <a:xfrm>
            <a:off x="326600" y="1321581"/>
            <a:ext cx="8301600" cy="3701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2pPr>
            <a:lvl3pPr indent="-228600" lvl="2" marL="13716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3pPr>
            <a:lvl4pPr indent="-228600" lvl="3" marL="18288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4pPr>
            <a:lvl5pPr indent="-228600" lvl="4" marL="22860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5pPr>
            <a:lvl6pPr indent="-228600" lvl="5" marL="27432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6pPr>
            <a:lvl7pPr indent="-228600" lvl="6" marL="32004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7pPr>
            <a:lvl8pPr indent="-228600" lvl="7" marL="3657600" marR="0" rtl="0" algn="l">
              <a:lnSpc>
                <a:spcPct val="115000"/>
              </a:lnSpc>
              <a:spcBef>
                <a:spcPts val="1600"/>
              </a:spcBef>
              <a:spcAft>
                <a:spcPts val="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8pPr>
            <a:lvl9pPr indent="-228600" lvl="8" marL="4114800" marR="0" rtl="0" algn="l">
              <a:lnSpc>
                <a:spcPct val="115000"/>
              </a:lnSpc>
              <a:spcBef>
                <a:spcPts val="1600"/>
              </a:spcBef>
              <a:spcAft>
                <a:spcPts val="1600"/>
              </a:spcAft>
              <a:buClr>
                <a:srgbClr val="000000"/>
              </a:buClr>
              <a:buSzPts val="14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pic>
        <p:nvPicPr>
          <p:cNvPr id="253" name="Google Shape;253;p37"/>
          <p:cNvPicPr preferRelativeResize="0"/>
          <p:nvPr/>
        </p:nvPicPr>
        <p:blipFill rotWithShape="1">
          <a:blip r:embed="rId1">
            <a:alphaModFix amt="0"/>
          </a:blip>
          <a:srcRect b="0" l="0" r="0" t="0"/>
          <a:stretch/>
        </p:blipFill>
        <p:spPr>
          <a:xfrm>
            <a:off x="515824" y="289421"/>
            <a:ext cx="8112350" cy="425751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8"/>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000"/>
              <a:buFont typeface="Helvetica Neue"/>
              <a:buNone/>
            </a:pPr>
            <a:fld id="{00000000-1234-1234-1234-123412341234}" type="slidenum">
              <a:rPr lang="en"/>
              <a:t>‹#›</a:t>
            </a:fld>
            <a:endParaRPr/>
          </a:p>
        </p:txBody>
      </p:sp>
      <p:pic>
        <p:nvPicPr>
          <p:cNvPr id="445" name="Google Shape;445;p78"/>
          <p:cNvPicPr preferRelativeResize="0"/>
          <p:nvPr/>
        </p:nvPicPr>
        <p:blipFill rotWithShape="1">
          <a:blip r:embed="rId3">
            <a:alphaModFix/>
          </a:blip>
          <a:srcRect b="0" l="8890" r="2472" t="0"/>
          <a:stretch/>
        </p:blipFill>
        <p:spPr>
          <a:xfrm>
            <a:off x="0" y="0"/>
            <a:ext cx="9143997" cy="5143498"/>
          </a:xfrm>
          <a:prstGeom prst="rect">
            <a:avLst/>
          </a:prstGeom>
          <a:noFill/>
          <a:ln>
            <a:noFill/>
          </a:ln>
        </p:spPr>
      </p:pic>
      <p:sp>
        <p:nvSpPr>
          <p:cNvPr id="446" name="Google Shape;446;p78"/>
          <p:cNvSpPr txBox="1"/>
          <p:nvPr/>
        </p:nvSpPr>
        <p:spPr>
          <a:xfrm>
            <a:off x="2913975" y="3657950"/>
            <a:ext cx="2738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lang="en" sz="2200">
                <a:solidFill>
                  <a:schemeClr val="lt1"/>
                </a:solidFill>
              </a:rPr>
              <a:t>@</a:t>
            </a:r>
            <a:r>
              <a:rPr b="1" lang="en" sz="2200">
                <a:solidFill>
                  <a:schemeClr val="lt1"/>
                </a:solidFill>
              </a:rPr>
              <a:t>dynamicdataduo</a:t>
            </a:r>
            <a:endParaRPr b="1" sz="2200">
              <a:solidFill>
                <a:schemeClr val="lt1"/>
              </a:solidFill>
            </a:endParaRPr>
          </a:p>
          <a:p>
            <a:pPr indent="0" lvl="0" marL="0" marR="0" rtl="0" algn="l">
              <a:lnSpc>
                <a:spcPct val="100000"/>
              </a:lnSpc>
              <a:spcBef>
                <a:spcPts val="0"/>
              </a:spcBef>
              <a:spcAft>
                <a:spcPts val="0"/>
              </a:spcAft>
              <a:buClr>
                <a:schemeClr val="lt1"/>
              </a:buClr>
              <a:buSzPts val="1200"/>
              <a:buFont typeface="Arial"/>
              <a:buNone/>
            </a:pPr>
            <a:r>
              <a:t/>
            </a:r>
            <a:endParaRPr b="1" sz="24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87"/>
          <p:cNvSpPr txBox="1"/>
          <p:nvPr>
            <p:ph idx="1" type="body"/>
          </p:nvPr>
        </p:nvSpPr>
        <p:spPr>
          <a:xfrm>
            <a:off x="506923" y="1401635"/>
            <a:ext cx="3931500" cy="32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code can be </a:t>
            </a:r>
            <a:r>
              <a:rPr b="1" lang="en"/>
              <a:t>understood</a:t>
            </a:r>
            <a:r>
              <a:rPr lang="en"/>
              <a:t> and</a:t>
            </a:r>
            <a:r>
              <a:rPr b="1" lang="en"/>
              <a:t> sanity-checked</a:t>
            </a:r>
            <a:r>
              <a:rPr lang="en"/>
              <a:t> by non-technical staff</a:t>
            </a:r>
            <a:endParaRPr/>
          </a:p>
          <a:p>
            <a:pPr indent="0" lvl="0" marL="0" rtl="0" algn="l">
              <a:spcBef>
                <a:spcPts val="1600"/>
              </a:spcBef>
              <a:spcAft>
                <a:spcPts val="0"/>
              </a:spcAft>
              <a:buNone/>
            </a:pPr>
            <a:r>
              <a:rPr lang="en"/>
              <a:t>Clarity of intent: abstract declarative code is self-documenting</a:t>
            </a:r>
            <a:endParaRPr/>
          </a:p>
          <a:p>
            <a:pPr indent="0" lvl="0" marL="0" rtl="0" algn="l">
              <a:spcBef>
                <a:spcPts val="1600"/>
              </a:spcBef>
              <a:spcAft>
                <a:spcPts val="0"/>
              </a:spcAft>
              <a:buNone/>
            </a:pPr>
            <a:r>
              <a:rPr lang="en"/>
              <a:t>Docstrings and unit tests to align implementation with intention</a:t>
            </a:r>
            <a:endParaRPr/>
          </a:p>
          <a:p>
            <a:pPr indent="0" lvl="0" marL="0" rtl="0" algn="l">
              <a:spcBef>
                <a:spcPts val="1600"/>
              </a:spcBef>
              <a:spcAft>
                <a:spcPts val="1600"/>
              </a:spcAft>
              <a:buNone/>
            </a:pPr>
            <a:r>
              <a:t/>
            </a:r>
            <a:endParaRPr/>
          </a:p>
        </p:txBody>
      </p:sp>
      <p:sp>
        <p:nvSpPr>
          <p:cNvPr id="619" name="Google Shape;619;p87"/>
          <p:cNvSpPr txBox="1"/>
          <p:nvPr>
            <p:ph idx="2" type="body"/>
          </p:nvPr>
        </p:nvSpPr>
        <p:spPr>
          <a:xfrm>
            <a:off x="4438425" y="1325425"/>
            <a:ext cx="4563000" cy="33219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FF"/>
                </a:solidFill>
                <a:latin typeface="Courier New"/>
                <a:ea typeface="Courier New"/>
                <a:cs typeface="Courier New"/>
                <a:sym typeface="Courier New"/>
              </a:rPr>
              <a:t>compare_snapshots</a:t>
            </a:r>
            <a:r>
              <a:rPr b="1" lang="en">
                <a:solidFill>
                  <a:schemeClr val="accent6"/>
                </a:solidFill>
                <a:latin typeface="Courier New"/>
                <a:ea typeface="Courier New"/>
                <a:cs typeface="Courier New"/>
                <a:sym typeface="Courier New"/>
              </a:rPr>
              <a:t>(</a:t>
            </a:r>
            <a:endParaRPr b="1">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a:solidFill>
                  <a:schemeClr val="accent6"/>
                </a:solidFill>
                <a:latin typeface="Courier New"/>
                <a:ea typeface="Courier New"/>
                <a:cs typeface="Courier New"/>
                <a:sym typeface="Courier New"/>
              </a:rPr>
              <a:t>	</a:t>
            </a:r>
            <a:r>
              <a:rPr b="1" lang="en">
                <a:solidFill>
                  <a:srgbClr val="6AA84F"/>
                </a:solidFill>
                <a:latin typeface="Courier New"/>
                <a:ea typeface="Courier New"/>
                <a:cs typeface="Courier New"/>
                <a:sym typeface="Courier New"/>
              </a:rPr>
              <a:t>january_data</a:t>
            </a:r>
            <a:r>
              <a:rPr b="1" lang="en">
                <a:solidFill>
                  <a:schemeClr val="accent6"/>
                </a:solidFill>
                <a:latin typeface="Courier New"/>
                <a:ea typeface="Courier New"/>
                <a:cs typeface="Courier New"/>
                <a:sym typeface="Courier New"/>
              </a:rPr>
              <a:t>,</a:t>
            </a:r>
            <a:endParaRPr b="1">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a:solidFill>
                  <a:schemeClr val="accent6"/>
                </a:solidFill>
                <a:latin typeface="Courier New"/>
                <a:ea typeface="Courier New"/>
                <a:cs typeface="Courier New"/>
                <a:sym typeface="Courier New"/>
              </a:rPr>
              <a:t>	</a:t>
            </a:r>
            <a:r>
              <a:rPr b="1" lang="en">
                <a:solidFill>
                  <a:srgbClr val="6AA84F"/>
                </a:solidFill>
                <a:latin typeface="Courier New"/>
                <a:ea typeface="Courier New"/>
                <a:cs typeface="Courier New"/>
                <a:sym typeface="Courier New"/>
              </a:rPr>
              <a:t>february_data</a:t>
            </a:r>
            <a:r>
              <a:rPr b="1" lang="en">
                <a:solidFill>
                  <a:schemeClr val="accent6"/>
                </a:solidFill>
                <a:latin typeface="Courier New"/>
                <a:ea typeface="Courier New"/>
                <a:cs typeface="Courier New"/>
                <a:sym typeface="Courier New"/>
              </a:rPr>
              <a:t>,</a:t>
            </a:r>
            <a:endParaRPr b="1">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a:solidFill>
                  <a:schemeClr val="accent6"/>
                </a:solidFill>
                <a:latin typeface="Courier New"/>
                <a:ea typeface="Courier New"/>
                <a:cs typeface="Courier New"/>
                <a:sym typeface="Courier New"/>
              </a:rPr>
              <a:t>	fn = </a:t>
            </a:r>
            <a:r>
              <a:rPr b="1" i="1" lang="en">
                <a:solidFill>
                  <a:srgbClr val="B4A7D6"/>
                </a:solidFill>
                <a:latin typeface="Courier New"/>
                <a:ea typeface="Courier New"/>
                <a:cs typeface="Courier New"/>
                <a:sym typeface="Courier New"/>
              </a:rPr>
              <a:t>compute_time_to_dx</a:t>
            </a:r>
            <a:r>
              <a:rPr b="1" lang="en">
                <a:solidFill>
                  <a:schemeClr val="accent6"/>
                </a:solidFill>
                <a:latin typeface="Courier New"/>
                <a:ea typeface="Courier New"/>
                <a:cs typeface="Courier New"/>
                <a:sym typeface="Courier New"/>
              </a:rPr>
              <a:t>)</a:t>
            </a:r>
            <a:r>
              <a:rPr b="1" lang="en">
                <a:solidFill>
                  <a:schemeClr val="accent6"/>
                </a:solidFill>
                <a:latin typeface="Courier New"/>
                <a:ea typeface="Courier New"/>
                <a:cs typeface="Courier New"/>
                <a:sym typeface="Courier New"/>
              </a:rPr>
              <a:t> </a:t>
            </a:r>
            <a:endParaRPr b="1">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a:solidFill>
                  <a:srgbClr val="00FFFF"/>
                </a:solidFill>
                <a:latin typeface="Courier New"/>
                <a:ea typeface="Courier New"/>
                <a:cs typeface="Courier New"/>
                <a:sym typeface="Courier New"/>
              </a:rPr>
              <a:t>find_added_patients</a:t>
            </a:r>
            <a:r>
              <a:rPr b="1" lang="en">
                <a:solidFill>
                  <a:schemeClr val="accent6"/>
                </a:solidFill>
                <a:latin typeface="Courier New"/>
                <a:ea typeface="Courier New"/>
                <a:cs typeface="Courier New"/>
                <a:sym typeface="Courier New"/>
              </a:rPr>
              <a:t>(</a:t>
            </a:r>
            <a:endParaRPr b="1">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a:solidFill>
                  <a:schemeClr val="accent6"/>
                </a:solidFill>
                <a:latin typeface="Courier New"/>
                <a:ea typeface="Courier New"/>
                <a:cs typeface="Courier New"/>
                <a:sym typeface="Courier New"/>
              </a:rPr>
              <a:t>  old_data = </a:t>
            </a:r>
            <a:endParaRPr b="1">
              <a:solidFill>
                <a:schemeClr val="accent6"/>
              </a:solidFill>
              <a:latin typeface="Courier New"/>
              <a:ea typeface="Courier New"/>
              <a:cs typeface="Courier New"/>
              <a:sym typeface="Courier New"/>
            </a:endParaRPr>
          </a:p>
          <a:p>
            <a:pPr indent="457200" lvl="0" marL="0" rtl="0" algn="l">
              <a:spcBef>
                <a:spcPts val="0"/>
              </a:spcBef>
              <a:spcAft>
                <a:spcPts val="0"/>
              </a:spcAft>
              <a:buNone/>
            </a:pPr>
            <a:r>
              <a:rPr b="1" lang="en">
                <a:solidFill>
                  <a:srgbClr val="6AA84F"/>
                </a:solidFill>
                <a:latin typeface="Courier New"/>
                <a:ea typeface="Courier New"/>
                <a:cs typeface="Courier New"/>
                <a:sym typeface="Courier New"/>
              </a:rPr>
              <a:t>j</a:t>
            </a:r>
            <a:r>
              <a:rPr b="1" lang="en">
                <a:solidFill>
                  <a:srgbClr val="6AA84F"/>
                </a:solidFill>
                <a:latin typeface="Courier New"/>
                <a:ea typeface="Courier New"/>
                <a:cs typeface="Courier New"/>
                <a:sym typeface="Courier New"/>
              </a:rPr>
              <a:t>anuary_data$cohort</a:t>
            </a:r>
            <a:r>
              <a:rPr b="1" lang="en">
                <a:solidFill>
                  <a:schemeClr val="accent6"/>
                </a:solidFill>
                <a:latin typeface="Courier New"/>
                <a:ea typeface="Courier New"/>
                <a:cs typeface="Courier New"/>
                <a:sym typeface="Courier New"/>
              </a:rPr>
              <a:t>,</a:t>
            </a:r>
            <a:endParaRPr b="1">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a:solidFill>
                  <a:schemeClr val="accent6"/>
                </a:solidFill>
                <a:latin typeface="Courier New"/>
                <a:ea typeface="Courier New"/>
                <a:cs typeface="Courier New"/>
                <a:sym typeface="Courier New"/>
              </a:rPr>
              <a:t>  new_data =   </a:t>
            </a:r>
            <a:endParaRPr b="1">
              <a:solidFill>
                <a:schemeClr val="accent6"/>
              </a:solidFill>
              <a:latin typeface="Courier New"/>
              <a:ea typeface="Courier New"/>
              <a:cs typeface="Courier New"/>
              <a:sym typeface="Courier New"/>
            </a:endParaRPr>
          </a:p>
          <a:p>
            <a:pPr indent="457200" lvl="0" marL="0" rtl="0" algn="l">
              <a:spcBef>
                <a:spcPts val="0"/>
              </a:spcBef>
              <a:spcAft>
                <a:spcPts val="0"/>
              </a:spcAft>
              <a:buNone/>
            </a:pPr>
            <a:r>
              <a:rPr b="1" lang="en">
                <a:solidFill>
                  <a:srgbClr val="6AA84F"/>
                </a:solidFill>
                <a:latin typeface="Courier New"/>
                <a:ea typeface="Courier New"/>
                <a:cs typeface="Courier New"/>
                <a:sym typeface="Courier New"/>
              </a:rPr>
              <a:t>february_data$cohort</a:t>
            </a:r>
            <a:r>
              <a:rPr b="1" lang="en">
                <a:solidFill>
                  <a:schemeClr val="accent6"/>
                </a:solidFill>
                <a:latin typeface="Courier New"/>
                <a:ea typeface="Courier New"/>
                <a:cs typeface="Courier New"/>
                <a:sym typeface="Courier New"/>
              </a:rPr>
              <a:t>)</a:t>
            </a:r>
            <a:endParaRPr b="1">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a:solidFill>
                  <a:schemeClr val="accent6"/>
                </a:solidFill>
                <a:latin typeface="Courier New"/>
                <a:ea typeface="Courier New"/>
                <a:cs typeface="Courier New"/>
                <a:sym typeface="Courier New"/>
              </a:rPr>
              <a:t>	</a:t>
            </a:r>
            <a:endParaRPr b="1">
              <a:solidFill>
                <a:schemeClr val="accent6"/>
              </a:solidFill>
              <a:latin typeface="Courier New"/>
              <a:ea typeface="Courier New"/>
              <a:cs typeface="Courier New"/>
              <a:sym typeface="Courier New"/>
            </a:endParaRPr>
          </a:p>
        </p:txBody>
      </p:sp>
      <p:sp>
        <p:nvSpPr>
          <p:cNvPr id="620" name="Google Shape;620;p87"/>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highlight>
                  <a:srgbClr val="FFFFFF"/>
                </a:highlight>
                <a:latin typeface="Helvetica Neue"/>
                <a:ea typeface="Helvetica Neue"/>
                <a:cs typeface="Helvetica Neue"/>
                <a:sym typeface="Helvetica Neue"/>
              </a:rPr>
              <a:t>Readability</a:t>
            </a:r>
            <a:r>
              <a:rPr lang="en">
                <a:solidFill>
                  <a:schemeClr val="accent1"/>
                </a:solidFill>
                <a:highlight>
                  <a:srgbClr val="FFFFFF"/>
                </a:highlight>
                <a:latin typeface="Helvetica Neue"/>
                <a:ea typeface="Helvetica Neue"/>
                <a:cs typeface="Helvetica Neue"/>
                <a:sym typeface="Helvetica Neue"/>
              </a:rPr>
              <a:t> </a:t>
            </a:r>
            <a:endParaRPr>
              <a:solidFill>
                <a:schemeClr val="accent1"/>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
                <a:solidFill>
                  <a:schemeClr val="accent1"/>
                </a:solidFill>
                <a:highlight>
                  <a:srgbClr val="FFFFFF"/>
                </a:highlight>
                <a:latin typeface="Helvetica Neue"/>
                <a:ea typeface="Helvetica Neue"/>
                <a:cs typeface="Helvetica Neue"/>
                <a:sym typeface="Helvetica Neue"/>
              </a:rPr>
              <a:t>Abstraction and Declarative intent</a:t>
            </a:r>
            <a:endParaRPr>
              <a:solidFill>
                <a:schemeClr val="accent1"/>
              </a:solidFill>
            </a:endParaRPr>
          </a:p>
        </p:txBody>
      </p:sp>
      <p:sp>
        <p:nvSpPr>
          <p:cNvPr id="621" name="Google Shape;621;p87"/>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Helvetica Neue"/>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8"/>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highlight>
                  <a:srgbClr val="FFFFFF"/>
                </a:highlight>
                <a:latin typeface="Helvetica Neue"/>
                <a:ea typeface="Helvetica Neue"/>
                <a:cs typeface="Helvetica Neue"/>
                <a:sym typeface="Helvetica Neue"/>
              </a:rPr>
              <a:t>Compositionality</a:t>
            </a:r>
            <a:r>
              <a:rPr lang="en">
                <a:solidFill>
                  <a:schemeClr val="accent1"/>
                </a:solidFill>
                <a:highlight>
                  <a:srgbClr val="FFFFFF"/>
                </a:highlight>
                <a:latin typeface="Helvetica Neue"/>
                <a:ea typeface="Helvetica Neue"/>
                <a:cs typeface="Helvetica Neue"/>
                <a:sym typeface="Helvetica Neue"/>
              </a:rPr>
              <a:t> </a:t>
            </a:r>
            <a:endParaRPr>
              <a:solidFill>
                <a:schemeClr val="accent1"/>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
                <a:solidFill>
                  <a:schemeClr val="accent1"/>
                </a:solidFill>
                <a:highlight>
                  <a:srgbClr val="FFFFFF"/>
                </a:highlight>
                <a:latin typeface="Helvetica Neue"/>
                <a:ea typeface="Helvetica Neue"/>
                <a:cs typeface="Helvetica Neue"/>
                <a:sym typeface="Helvetica Neue"/>
              </a:rPr>
              <a:t>Reasoning with higher level functions</a:t>
            </a:r>
            <a:endParaRPr>
              <a:solidFill>
                <a:schemeClr val="accent1"/>
              </a:solidFill>
            </a:endParaRPr>
          </a:p>
        </p:txBody>
      </p:sp>
      <p:sp>
        <p:nvSpPr>
          <p:cNvPr id="627" name="Google Shape;627;p88"/>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28" name="Google Shape;628;p88"/>
          <p:cNvSpPr txBox="1"/>
          <p:nvPr>
            <p:ph idx="2" type="body"/>
          </p:nvPr>
        </p:nvSpPr>
        <p:spPr>
          <a:xfrm>
            <a:off x="256975" y="1314450"/>
            <a:ext cx="5565000" cy="3138300"/>
          </a:xfrm>
          <a:prstGeom prst="rect">
            <a:avLst/>
          </a:prstGeom>
          <a:solidFill>
            <a:srgbClr val="000000"/>
          </a:solidFill>
        </p:spPr>
        <p:txBody>
          <a:bodyPr anchorCtr="0" anchor="t" bIns="91425" lIns="91425" spcFirstLastPara="1" rIns="91425" wrap="square" tIns="91425">
            <a:noAutofit/>
          </a:bodyPr>
          <a:lstStyle/>
          <a:p>
            <a:pPr indent="0" lvl="0" marL="0" marR="139700" rtl="0" algn="l">
              <a:spcBef>
                <a:spcPts val="0"/>
              </a:spcBef>
              <a:spcAft>
                <a:spcPts val="0"/>
              </a:spcAft>
              <a:buClr>
                <a:schemeClr val="dk1"/>
              </a:buClr>
              <a:buSzPts val="1100"/>
              <a:buFont typeface="Arial"/>
              <a:buNone/>
            </a:pPr>
            <a:r>
              <a:rPr b="1" lang="en" sz="1600">
                <a:solidFill>
                  <a:schemeClr val="lt1"/>
                </a:solidFill>
                <a:latin typeface="Consolas"/>
                <a:ea typeface="Consolas"/>
                <a:cs typeface="Consolas"/>
                <a:sym typeface="Consolas"/>
              </a:rPr>
              <a:t>### Function definitions</a:t>
            </a:r>
            <a:endParaRPr b="1" sz="1600">
              <a:solidFill>
                <a:schemeClr val="lt1"/>
              </a:solidFill>
              <a:latin typeface="Consolas"/>
              <a:ea typeface="Consolas"/>
              <a:cs typeface="Consolas"/>
              <a:sym typeface="Consolas"/>
            </a:endParaRPr>
          </a:p>
          <a:p>
            <a:pPr indent="0" lvl="0" marL="0" marR="139700" rtl="0" algn="l">
              <a:spcBef>
                <a:spcPts val="0"/>
              </a:spcBef>
              <a:spcAft>
                <a:spcPts val="0"/>
              </a:spcAft>
              <a:buClr>
                <a:schemeClr val="dk1"/>
              </a:buClr>
              <a:buSzPts val="1100"/>
              <a:buFont typeface="Arial"/>
              <a:buNone/>
            </a:pPr>
            <a:r>
              <a:t/>
            </a:r>
            <a:endParaRPr b="1" sz="16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600">
                <a:solidFill>
                  <a:srgbClr val="00FFFF"/>
                </a:solidFill>
                <a:latin typeface="Courier New"/>
                <a:ea typeface="Courier New"/>
                <a:cs typeface="Courier New"/>
                <a:sym typeface="Courier New"/>
              </a:rPr>
              <a:t>process_drug_episodes</a:t>
            </a:r>
            <a:r>
              <a:rPr b="1" lang="en" sz="1600">
                <a:solidFill>
                  <a:schemeClr val="accent6"/>
                </a:solidFill>
                <a:latin typeface="Courier New"/>
                <a:ea typeface="Courier New"/>
                <a:cs typeface="Courier New"/>
                <a:sym typeface="Courier New"/>
              </a:rPr>
              <a:t> &lt;- </a:t>
            </a:r>
            <a:r>
              <a:rPr b="1" lang="en" sz="1600">
                <a:solidFill>
                  <a:srgbClr val="FFFFFF"/>
                </a:solidFill>
                <a:latin typeface="Courier New"/>
                <a:ea typeface="Courier New"/>
                <a:cs typeface="Courier New"/>
                <a:sym typeface="Courier New"/>
              </a:rPr>
              <a:t>. %&gt;% </a:t>
            </a:r>
            <a:endParaRPr b="1" sz="1600">
              <a:solidFill>
                <a:srgbClr val="FFFFFF"/>
              </a:solidFill>
              <a:latin typeface="Courier New"/>
              <a:ea typeface="Courier New"/>
              <a:cs typeface="Courier New"/>
              <a:sym typeface="Courier New"/>
            </a:endParaRPr>
          </a:p>
          <a:p>
            <a:pPr indent="0" lvl="0" marL="0" rtl="0" algn="l">
              <a:spcBef>
                <a:spcPts val="400"/>
              </a:spcBef>
              <a:spcAft>
                <a:spcPts val="0"/>
              </a:spcAft>
              <a:buClr>
                <a:schemeClr val="dk1"/>
              </a:buClr>
              <a:buSzPts val="1100"/>
              <a:buFont typeface="Arial"/>
              <a:buNone/>
            </a:pPr>
            <a:r>
              <a:rPr b="1" lang="en" sz="1600">
                <a:solidFill>
                  <a:schemeClr val="accent6"/>
                </a:solidFill>
                <a:latin typeface="Courier New"/>
                <a:ea typeface="Courier New"/>
                <a:cs typeface="Courier New"/>
                <a:sym typeface="Courier New"/>
              </a:rPr>
              <a:t>  </a:t>
            </a:r>
            <a:r>
              <a:rPr b="1" i="1" lang="en" sz="1600">
                <a:solidFill>
                  <a:srgbClr val="00FF00"/>
                </a:solidFill>
                <a:latin typeface="Courier New"/>
                <a:ea typeface="Courier New"/>
                <a:cs typeface="Courier New"/>
                <a:sym typeface="Courier New"/>
              </a:rPr>
              <a:t>filter_persistent_patient</a:t>
            </a:r>
            <a:r>
              <a:rPr b="1" lang="en" sz="1600">
                <a:solidFill>
                  <a:srgbClr val="00FF00"/>
                </a:solidFill>
                <a:latin typeface="Courier New"/>
                <a:ea typeface="Courier New"/>
                <a:cs typeface="Courier New"/>
                <a:sym typeface="Courier New"/>
              </a:rPr>
              <a:t>s</a:t>
            </a:r>
            <a:r>
              <a:rPr b="1" lang="en" sz="1600">
                <a:solidFill>
                  <a:schemeClr val="accent6"/>
                </a:solidFill>
                <a:latin typeface="Courier New"/>
                <a:ea typeface="Courier New"/>
                <a:cs typeface="Courier New"/>
                <a:sym typeface="Courier New"/>
              </a:rPr>
              <a:t> </a:t>
            </a:r>
            <a:r>
              <a:rPr b="1" lang="en" sz="1600">
                <a:solidFill>
                  <a:srgbClr val="FFFFFF"/>
                </a:solidFill>
                <a:latin typeface="Courier New"/>
                <a:ea typeface="Courier New"/>
                <a:cs typeface="Courier New"/>
                <a:sym typeface="Courier New"/>
              </a:rPr>
              <a:t>%&gt;%</a:t>
            </a:r>
            <a:endParaRPr b="1" sz="1600">
              <a:solidFill>
                <a:srgbClr val="FFFFFF"/>
              </a:solidFill>
              <a:latin typeface="Courier New"/>
              <a:ea typeface="Courier New"/>
              <a:cs typeface="Courier New"/>
              <a:sym typeface="Courier New"/>
            </a:endParaRPr>
          </a:p>
          <a:p>
            <a:pPr indent="0" lvl="0" marL="0" rtl="0" algn="l">
              <a:spcBef>
                <a:spcPts val="400"/>
              </a:spcBef>
              <a:spcAft>
                <a:spcPts val="0"/>
              </a:spcAft>
              <a:buClr>
                <a:schemeClr val="dk1"/>
              </a:buClr>
              <a:buSzPts val="1100"/>
              <a:buFont typeface="Arial"/>
              <a:buNone/>
            </a:pPr>
            <a:r>
              <a:rPr b="1" lang="en" sz="1600">
                <a:solidFill>
                  <a:schemeClr val="accent6"/>
                </a:solidFill>
                <a:latin typeface="Courier New"/>
                <a:ea typeface="Courier New"/>
                <a:cs typeface="Courier New"/>
                <a:sym typeface="Courier New"/>
              </a:rPr>
              <a:t>  </a:t>
            </a:r>
            <a:r>
              <a:rPr b="1" i="1" lang="en" sz="1600">
                <a:solidFill>
                  <a:srgbClr val="00FF00"/>
                </a:solidFill>
                <a:latin typeface="Courier New"/>
                <a:ea typeface="Courier New"/>
                <a:cs typeface="Courier New"/>
                <a:sym typeface="Courier New"/>
              </a:rPr>
              <a:t>compute_change_from_prev</a:t>
            </a:r>
            <a:r>
              <a:rPr b="1" lang="en" sz="1600">
                <a:solidFill>
                  <a:schemeClr val="accent6"/>
                </a:solidFill>
                <a:latin typeface="Courier New"/>
                <a:ea typeface="Courier New"/>
                <a:cs typeface="Courier New"/>
                <a:sym typeface="Courier New"/>
              </a:rPr>
              <a:t>( </a:t>
            </a:r>
            <a:endParaRPr b="1" sz="1600">
              <a:solidFill>
                <a:schemeClr val="accent6"/>
              </a:solidFill>
              <a:latin typeface="Courier New"/>
              <a:ea typeface="Courier New"/>
              <a:cs typeface="Courier New"/>
              <a:sym typeface="Courier New"/>
            </a:endParaRPr>
          </a:p>
          <a:p>
            <a:pPr indent="0" lvl="0" marL="457200" rtl="0" algn="l">
              <a:spcBef>
                <a:spcPts val="400"/>
              </a:spcBef>
              <a:spcAft>
                <a:spcPts val="0"/>
              </a:spcAft>
              <a:buClr>
                <a:schemeClr val="dk1"/>
              </a:buClr>
              <a:buSzPts val="1100"/>
              <a:buFont typeface="Arial"/>
              <a:buNone/>
            </a:pPr>
            <a:r>
              <a:rPr b="1" lang="en" sz="1600">
                <a:solidFill>
                  <a:schemeClr val="accent6"/>
                </a:solidFill>
                <a:latin typeface="Courier New"/>
                <a:ea typeface="Courier New"/>
                <a:cs typeface="Courier New"/>
                <a:sym typeface="Courier New"/>
              </a:rPr>
              <a:t>var = </a:t>
            </a:r>
            <a:r>
              <a:rPr b="1" lang="en" sz="1600">
                <a:solidFill>
                  <a:srgbClr val="FFFFFF"/>
                </a:solidFill>
                <a:latin typeface="Courier New"/>
                <a:ea typeface="Courier New"/>
                <a:cs typeface="Courier New"/>
                <a:sym typeface="Courier New"/>
              </a:rPr>
              <a:t>“num_drug_episodes”</a:t>
            </a:r>
            <a:r>
              <a:rPr b="1" lang="en" sz="1600">
                <a:solidFill>
                  <a:schemeClr val="accent6"/>
                </a:solidFill>
                <a:latin typeface="Courier New"/>
                <a:ea typeface="Courier New"/>
                <a:cs typeface="Courier New"/>
                <a:sym typeface="Courier New"/>
              </a:rPr>
              <a:t>, </a:t>
            </a:r>
            <a:endParaRPr b="1" sz="1600">
              <a:solidFill>
                <a:schemeClr val="accent6"/>
              </a:solidFill>
              <a:latin typeface="Courier New"/>
              <a:ea typeface="Courier New"/>
              <a:cs typeface="Courier New"/>
              <a:sym typeface="Courier New"/>
            </a:endParaRPr>
          </a:p>
          <a:p>
            <a:pPr indent="0" lvl="0" marL="457200" rtl="0" algn="l">
              <a:spcBef>
                <a:spcPts val="400"/>
              </a:spcBef>
              <a:spcAft>
                <a:spcPts val="0"/>
              </a:spcAft>
              <a:buClr>
                <a:schemeClr val="dk1"/>
              </a:buClr>
              <a:buSzPts val="1100"/>
              <a:buFont typeface="Arial"/>
              <a:buNone/>
            </a:pPr>
            <a:r>
              <a:rPr b="1" lang="en" sz="1600">
                <a:solidFill>
                  <a:schemeClr val="accent6"/>
                </a:solidFill>
                <a:latin typeface="Courier New"/>
                <a:ea typeface="Courier New"/>
                <a:cs typeface="Courier New"/>
                <a:sym typeface="Courier New"/>
              </a:rPr>
              <a:t>prev_var = </a:t>
            </a:r>
            <a:r>
              <a:rPr b="1" lang="en" sz="1600">
                <a:solidFill>
                  <a:srgbClr val="FFFFFF"/>
                </a:solidFill>
                <a:latin typeface="Courier New"/>
                <a:ea typeface="Courier New"/>
                <a:cs typeface="Courier New"/>
                <a:sym typeface="Courier New"/>
              </a:rPr>
              <a:t>“prev_drug_episodes”</a:t>
            </a:r>
            <a:r>
              <a:rPr b="1" lang="en" sz="1600">
                <a:solidFill>
                  <a:schemeClr val="accent6"/>
                </a:solidFill>
                <a:latin typeface="Courier New"/>
                <a:ea typeface="Courier New"/>
                <a:cs typeface="Courier New"/>
                <a:sym typeface="Courier New"/>
              </a:rPr>
              <a:t>) </a:t>
            </a:r>
            <a:r>
              <a:rPr b="1" lang="en" sz="1600">
                <a:solidFill>
                  <a:srgbClr val="FFFFFF"/>
                </a:solidFill>
                <a:latin typeface="Courier New"/>
                <a:ea typeface="Courier New"/>
                <a:cs typeface="Courier New"/>
                <a:sym typeface="Courier New"/>
              </a:rPr>
              <a:t>%&gt;%</a:t>
            </a:r>
            <a:endParaRPr b="1" sz="1600">
              <a:solidFill>
                <a:srgbClr val="FFFFFF"/>
              </a:solidFill>
              <a:latin typeface="Courier New"/>
              <a:ea typeface="Courier New"/>
              <a:cs typeface="Courier New"/>
              <a:sym typeface="Courier New"/>
            </a:endParaRPr>
          </a:p>
          <a:p>
            <a:pPr indent="0" lvl="0" marL="0" rtl="0" algn="l">
              <a:spcBef>
                <a:spcPts val="400"/>
              </a:spcBef>
              <a:spcAft>
                <a:spcPts val="0"/>
              </a:spcAft>
              <a:buClr>
                <a:schemeClr val="dk1"/>
              </a:buClr>
              <a:buSzPts val="1100"/>
              <a:buFont typeface="Arial"/>
              <a:buNone/>
            </a:pPr>
            <a:r>
              <a:rPr b="1" lang="en" sz="1600">
                <a:solidFill>
                  <a:schemeClr val="accent6"/>
                </a:solidFill>
                <a:latin typeface="Courier New"/>
                <a:ea typeface="Courier New"/>
                <a:cs typeface="Courier New"/>
                <a:sym typeface="Courier New"/>
              </a:rPr>
              <a:t>  </a:t>
            </a:r>
            <a:r>
              <a:rPr b="1" i="1" lang="en" sz="1600">
                <a:solidFill>
                  <a:srgbClr val="00FF00"/>
                </a:solidFill>
                <a:latin typeface="Courier New"/>
                <a:ea typeface="Courier New"/>
                <a:cs typeface="Courier New"/>
                <a:sym typeface="Courier New"/>
              </a:rPr>
              <a:t>summarize_change_distribution</a:t>
            </a:r>
            <a:r>
              <a:rPr b="1" lang="en" sz="1600">
                <a:solidFill>
                  <a:schemeClr val="accent6"/>
                </a:solidFill>
                <a:latin typeface="Courier New"/>
                <a:ea typeface="Courier New"/>
                <a:cs typeface="Courier New"/>
                <a:sym typeface="Courier New"/>
              </a:rPr>
              <a:t>(</a:t>
            </a:r>
            <a:endParaRPr b="1" sz="1600">
              <a:solidFill>
                <a:schemeClr val="accent6"/>
              </a:solidFill>
              <a:latin typeface="Courier New"/>
              <a:ea typeface="Courier New"/>
              <a:cs typeface="Courier New"/>
              <a:sym typeface="Courier New"/>
            </a:endParaRPr>
          </a:p>
          <a:p>
            <a:pPr indent="0" lvl="0" marL="457200" rtl="0" algn="l">
              <a:spcBef>
                <a:spcPts val="400"/>
              </a:spcBef>
              <a:spcAft>
                <a:spcPts val="0"/>
              </a:spcAft>
              <a:buClr>
                <a:schemeClr val="dk1"/>
              </a:buClr>
              <a:buSzPts val="1100"/>
              <a:buFont typeface="Arial"/>
              <a:buNone/>
            </a:pPr>
            <a:r>
              <a:rPr b="1" lang="en" sz="1600">
                <a:solidFill>
                  <a:schemeClr val="accent6"/>
                </a:solidFill>
                <a:latin typeface="Courier New"/>
                <a:ea typeface="Courier New"/>
                <a:cs typeface="Courier New"/>
                <a:sym typeface="Courier New"/>
              </a:rPr>
              <a:t>change_var = </a:t>
            </a:r>
            <a:r>
              <a:rPr b="1" lang="en" sz="1600">
                <a:solidFill>
                  <a:srgbClr val="FFFFFF"/>
                </a:solidFill>
                <a:latin typeface="Courier New"/>
                <a:ea typeface="Courier New"/>
                <a:cs typeface="Courier New"/>
                <a:sym typeface="Courier New"/>
              </a:rPr>
              <a:t>“change_num_drug_episodes”</a:t>
            </a:r>
            <a:r>
              <a:rPr b="1" lang="en" sz="1600">
                <a:solidFill>
                  <a:schemeClr val="accent6"/>
                </a:solidFill>
                <a:latin typeface="Courier New"/>
                <a:ea typeface="Courier New"/>
                <a:cs typeface="Courier New"/>
                <a:sym typeface="Courier New"/>
              </a:rPr>
              <a:t>)</a:t>
            </a:r>
            <a:endParaRPr b="1" sz="1400">
              <a:solidFill>
                <a:schemeClr val="accent6"/>
              </a:solidFill>
              <a:latin typeface="Courier New"/>
              <a:ea typeface="Courier New"/>
              <a:cs typeface="Courier New"/>
              <a:sym typeface="Courier New"/>
            </a:endParaRPr>
          </a:p>
          <a:p>
            <a:pPr indent="0" lvl="0" marL="0" rtl="0" algn="l">
              <a:spcBef>
                <a:spcPts val="400"/>
              </a:spcBef>
              <a:spcAft>
                <a:spcPts val="0"/>
              </a:spcAft>
              <a:buClr>
                <a:schemeClr val="dk1"/>
              </a:buClr>
              <a:buSzPts val="1100"/>
              <a:buFont typeface="Arial"/>
              <a:buNone/>
            </a:pPr>
            <a:r>
              <a:t/>
            </a:r>
            <a:endParaRPr b="1">
              <a:solidFill>
                <a:schemeClr val="accent6"/>
              </a:solidFill>
              <a:latin typeface="Courier New"/>
              <a:ea typeface="Courier New"/>
              <a:cs typeface="Courier New"/>
              <a:sym typeface="Courier New"/>
            </a:endParaRPr>
          </a:p>
        </p:txBody>
      </p:sp>
      <p:sp>
        <p:nvSpPr>
          <p:cNvPr id="629" name="Google Shape;629;p88"/>
          <p:cNvSpPr txBox="1"/>
          <p:nvPr>
            <p:ph idx="2" type="body"/>
          </p:nvPr>
        </p:nvSpPr>
        <p:spPr>
          <a:xfrm>
            <a:off x="4906200" y="1314450"/>
            <a:ext cx="4237800" cy="1475400"/>
          </a:xfrm>
          <a:prstGeom prst="rect">
            <a:avLst/>
          </a:prstGeom>
          <a:solidFill>
            <a:srgbClr val="000000"/>
          </a:solidFill>
        </p:spPr>
        <p:txBody>
          <a:bodyPr anchorCtr="0" anchor="t" bIns="91425" lIns="91425" spcFirstLastPara="1" rIns="91425" wrap="square" tIns="91425">
            <a:noAutofit/>
          </a:bodyPr>
          <a:lstStyle/>
          <a:p>
            <a:pPr indent="0" lvl="0" marL="0" marR="139700" rtl="0" algn="l">
              <a:spcBef>
                <a:spcPts val="0"/>
              </a:spcBef>
              <a:spcAft>
                <a:spcPts val="0"/>
              </a:spcAft>
              <a:buClr>
                <a:schemeClr val="dk1"/>
              </a:buClr>
              <a:buSzPts val="1100"/>
              <a:buFont typeface="Arial"/>
              <a:buNone/>
            </a:pPr>
            <a:r>
              <a:rPr b="1" lang="en" sz="1600">
                <a:solidFill>
                  <a:schemeClr val="lt1"/>
                </a:solidFill>
                <a:latin typeface="Consolas"/>
                <a:ea typeface="Consolas"/>
                <a:cs typeface="Consolas"/>
                <a:sym typeface="Consolas"/>
              </a:rPr>
              <a:t>### Analysis code</a:t>
            </a:r>
            <a:endParaRPr b="1" sz="1600">
              <a:solidFill>
                <a:srgbClr val="00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600">
              <a:solidFill>
                <a:schemeClr val="accent6"/>
              </a:solidFill>
              <a:latin typeface="Courier New"/>
              <a:ea typeface="Courier New"/>
              <a:cs typeface="Courier New"/>
              <a:sym typeface="Courier New"/>
            </a:endParaRPr>
          </a:p>
          <a:p>
            <a:pPr indent="0" lvl="0" marL="0" rtl="0" algn="l">
              <a:spcBef>
                <a:spcPts val="400"/>
              </a:spcBef>
              <a:spcAft>
                <a:spcPts val="0"/>
              </a:spcAft>
              <a:buClr>
                <a:schemeClr val="dk1"/>
              </a:buClr>
              <a:buSzPts val="1100"/>
              <a:buFont typeface="Arial"/>
              <a:buNone/>
            </a:pPr>
            <a:r>
              <a:rPr b="1" lang="en" sz="1600">
                <a:solidFill>
                  <a:srgbClr val="FFFFFF"/>
                </a:solidFill>
                <a:latin typeface="Courier New"/>
                <a:ea typeface="Courier New"/>
                <a:cs typeface="Courier New"/>
                <a:sym typeface="Courier New"/>
              </a:rPr>
              <a:t>data_processed</a:t>
            </a:r>
            <a:r>
              <a:rPr b="1" lang="en" sz="1600">
                <a:solidFill>
                  <a:schemeClr val="accent6"/>
                </a:solidFill>
                <a:latin typeface="Courier New"/>
                <a:ea typeface="Courier New"/>
                <a:cs typeface="Courier New"/>
                <a:sym typeface="Courier New"/>
              </a:rPr>
              <a:t> &lt;- </a:t>
            </a:r>
            <a:endParaRPr b="1" sz="1600">
              <a:solidFill>
                <a:schemeClr val="accent6"/>
              </a:solidFill>
              <a:latin typeface="Courier New"/>
              <a:ea typeface="Courier New"/>
              <a:cs typeface="Courier New"/>
              <a:sym typeface="Courier New"/>
            </a:endParaRPr>
          </a:p>
          <a:p>
            <a:pPr indent="457200" lvl="0" marL="0" rtl="0" algn="l">
              <a:spcBef>
                <a:spcPts val="400"/>
              </a:spcBef>
              <a:spcAft>
                <a:spcPts val="0"/>
              </a:spcAft>
              <a:buClr>
                <a:schemeClr val="dk1"/>
              </a:buClr>
              <a:buSzPts val="1100"/>
              <a:buFont typeface="Arial"/>
              <a:buNone/>
            </a:pPr>
            <a:r>
              <a:rPr b="1" lang="en" sz="1600">
                <a:solidFill>
                  <a:srgbClr val="00FFFF"/>
                </a:solidFill>
                <a:latin typeface="Courier New"/>
                <a:ea typeface="Courier New"/>
                <a:cs typeface="Courier New"/>
                <a:sym typeface="Courier New"/>
              </a:rPr>
              <a:t>process_drug_episodes</a:t>
            </a:r>
            <a:r>
              <a:rPr b="1" lang="en" sz="1600">
                <a:solidFill>
                  <a:schemeClr val="accent6"/>
                </a:solidFill>
                <a:latin typeface="Courier New"/>
                <a:ea typeface="Courier New"/>
                <a:cs typeface="Courier New"/>
                <a:sym typeface="Courier New"/>
              </a:rPr>
              <a:t>(</a:t>
            </a:r>
            <a:r>
              <a:rPr b="1" lang="en" sz="1600">
                <a:solidFill>
                  <a:srgbClr val="FFFFFF"/>
                </a:solidFill>
                <a:latin typeface="Courier New"/>
                <a:ea typeface="Courier New"/>
                <a:cs typeface="Courier New"/>
                <a:sym typeface="Courier New"/>
              </a:rPr>
              <a:t>data</a:t>
            </a:r>
            <a:r>
              <a:rPr b="1" lang="en" sz="1600">
                <a:solidFill>
                  <a:schemeClr val="accent6"/>
                </a:solidFill>
                <a:latin typeface="Courier New"/>
                <a:ea typeface="Courier New"/>
                <a:cs typeface="Courier New"/>
                <a:sym typeface="Courier New"/>
              </a:rPr>
              <a:t>)</a:t>
            </a:r>
            <a:endParaRPr b="1" sz="1600">
              <a:solidFill>
                <a:schemeClr val="accent6"/>
              </a:solidFill>
              <a:latin typeface="Courier New"/>
              <a:ea typeface="Courier New"/>
              <a:cs typeface="Courier New"/>
              <a:sym typeface="Courier New"/>
            </a:endParaRPr>
          </a:p>
          <a:p>
            <a:pPr indent="0" lvl="0" marL="0" rtl="0" algn="l">
              <a:spcBef>
                <a:spcPts val="400"/>
              </a:spcBef>
              <a:spcAft>
                <a:spcPts val="0"/>
              </a:spcAft>
              <a:buClr>
                <a:schemeClr val="dk1"/>
              </a:buClr>
              <a:buSzPts val="1100"/>
              <a:buFont typeface="Arial"/>
              <a:buNone/>
            </a:pPr>
            <a:r>
              <a:t/>
            </a:r>
            <a:endParaRPr b="1" sz="1400">
              <a:solidFill>
                <a:schemeClr val="accent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solidFill>
                <a:schemeClr val="accent6"/>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9"/>
          <p:cNvSpPr txBox="1"/>
          <p:nvPr>
            <p:ph idx="2" type="body"/>
          </p:nvPr>
        </p:nvSpPr>
        <p:spPr>
          <a:xfrm>
            <a:off x="4524225" y="1325425"/>
            <a:ext cx="4095000" cy="35487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00FFFF"/>
                </a:solidFill>
                <a:latin typeface="Consolas"/>
                <a:ea typeface="Consolas"/>
                <a:cs typeface="Consolas"/>
                <a:sym typeface="Consolas"/>
              </a:rPr>
              <a:t>tidy_lm</a:t>
            </a:r>
            <a:r>
              <a:rPr b="1" lang="en" sz="1600">
                <a:solidFill>
                  <a:srgbClr val="EEFFFF"/>
                </a:solidFill>
                <a:latin typeface="Consolas"/>
                <a:ea typeface="Consolas"/>
                <a:cs typeface="Consolas"/>
                <a:sym typeface="Consolas"/>
              </a:rPr>
              <a:t> </a:t>
            </a:r>
            <a:r>
              <a:rPr b="1" lang="en" sz="1600">
                <a:solidFill>
                  <a:srgbClr val="89DDFF"/>
                </a:solidFill>
                <a:latin typeface="Consolas"/>
                <a:ea typeface="Consolas"/>
                <a:cs typeface="Consolas"/>
                <a:sym typeface="Consolas"/>
              </a:rPr>
              <a:t>&lt;-</a:t>
            </a:r>
            <a:r>
              <a:rPr b="1" lang="en" sz="1600">
                <a:solidFill>
                  <a:srgbClr val="EEFFFF"/>
                </a:solidFill>
                <a:latin typeface="Consolas"/>
                <a:ea typeface="Consolas"/>
                <a:cs typeface="Consolas"/>
                <a:sym typeface="Consolas"/>
              </a:rPr>
              <a:t> purrr::compose(</a:t>
            </a:r>
            <a:endParaRPr b="1" sz="1600">
              <a:solidFill>
                <a:srgbClr val="EE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600">
                <a:solidFill>
                  <a:srgbClr val="EEFFFF"/>
                </a:solidFill>
                <a:latin typeface="Consolas"/>
                <a:ea typeface="Consolas"/>
                <a:cs typeface="Consolas"/>
                <a:sym typeface="Consolas"/>
              </a:rPr>
              <a:t>	</a:t>
            </a:r>
            <a:r>
              <a:rPr b="1" lang="en" sz="1600">
                <a:solidFill>
                  <a:srgbClr val="00FF00"/>
                </a:solidFill>
                <a:latin typeface="Consolas"/>
                <a:ea typeface="Consolas"/>
                <a:cs typeface="Consolas"/>
                <a:sym typeface="Consolas"/>
              </a:rPr>
              <a:t>lm</a:t>
            </a:r>
            <a:r>
              <a:rPr b="1" lang="en" sz="1600">
                <a:solidFill>
                  <a:srgbClr val="EEFFFF"/>
                </a:solidFill>
                <a:latin typeface="Consolas"/>
                <a:ea typeface="Consolas"/>
                <a:cs typeface="Consolas"/>
                <a:sym typeface="Consolas"/>
              </a:rPr>
              <a:t>,</a:t>
            </a:r>
            <a:endParaRPr b="1" sz="1600">
              <a:solidFill>
                <a:srgbClr val="EE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600">
                <a:solidFill>
                  <a:srgbClr val="EEFFFF"/>
                </a:solidFill>
                <a:latin typeface="Consolas"/>
                <a:ea typeface="Consolas"/>
                <a:cs typeface="Consolas"/>
                <a:sym typeface="Consolas"/>
              </a:rPr>
              <a:t>	</a:t>
            </a:r>
            <a:r>
              <a:rPr b="1" lang="en" sz="1600">
                <a:solidFill>
                  <a:srgbClr val="EEFFFF"/>
                </a:solidFill>
                <a:latin typeface="Consolas"/>
                <a:ea typeface="Consolas"/>
                <a:cs typeface="Consolas"/>
                <a:sym typeface="Consolas"/>
              </a:rPr>
              <a:t>~ </a:t>
            </a:r>
            <a:r>
              <a:rPr b="1" lang="en" sz="1600">
                <a:solidFill>
                  <a:srgbClr val="00FF00"/>
                </a:solidFill>
                <a:latin typeface="Consolas"/>
                <a:ea typeface="Consolas"/>
                <a:cs typeface="Consolas"/>
                <a:sym typeface="Consolas"/>
              </a:rPr>
              <a:t>broom::tidy</a:t>
            </a:r>
            <a:r>
              <a:rPr b="1" lang="en" sz="1600">
                <a:solidFill>
                  <a:srgbClr val="EEFFFF"/>
                </a:solidFill>
                <a:latin typeface="Consolas"/>
                <a:ea typeface="Consolas"/>
                <a:cs typeface="Consolas"/>
                <a:sym typeface="Consolas"/>
              </a:rPr>
              <a:t>(.x, </a:t>
            </a:r>
            <a:endParaRPr b="1" sz="1600">
              <a:solidFill>
                <a:srgbClr val="EEFFFF"/>
              </a:solidFill>
              <a:latin typeface="Consolas"/>
              <a:ea typeface="Consolas"/>
              <a:cs typeface="Consolas"/>
              <a:sym typeface="Consolas"/>
            </a:endParaRPr>
          </a:p>
          <a:p>
            <a:pPr indent="457200" lvl="0" marL="457200" rtl="0" algn="l">
              <a:spcBef>
                <a:spcPts val="0"/>
              </a:spcBef>
              <a:spcAft>
                <a:spcPts val="0"/>
              </a:spcAft>
              <a:buClr>
                <a:schemeClr val="dk1"/>
              </a:buClr>
              <a:buSzPts val="1100"/>
              <a:buFont typeface="Arial"/>
              <a:buNone/>
            </a:pPr>
            <a:r>
              <a:rPr b="1" lang="en" sz="1600">
                <a:solidFill>
                  <a:srgbClr val="FFFFFF"/>
                </a:solidFill>
                <a:latin typeface="Consolas"/>
                <a:ea typeface="Consolas"/>
                <a:cs typeface="Consolas"/>
                <a:sym typeface="Consolas"/>
              </a:rPr>
              <a:t>conf.int</a:t>
            </a:r>
            <a:r>
              <a:rPr b="1" lang="en" sz="1600">
                <a:solidFill>
                  <a:srgbClr val="EEFFFF"/>
                </a:solidFill>
                <a:latin typeface="Consolas"/>
                <a:ea typeface="Consolas"/>
                <a:cs typeface="Consolas"/>
                <a:sym typeface="Consolas"/>
              </a:rPr>
              <a:t> = </a:t>
            </a:r>
            <a:r>
              <a:rPr b="1" lang="en" sz="1600">
                <a:solidFill>
                  <a:schemeClr val="accent5"/>
                </a:solidFill>
                <a:latin typeface="Consolas"/>
                <a:ea typeface="Consolas"/>
                <a:cs typeface="Consolas"/>
                <a:sym typeface="Consolas"/>
              </a:rPr>
              <a:t>TRUE</a:t>
            </a:r>
            <a:r>
              <a:rPr b="1" lang="en" sz="1600">
                <a:solidFill>
                  <a:srgbClr val="EEFFFF"/>
                </a:solidFill>
                <a:latin typeface="Consolas"/>
                <a:ea typeface="Consolas"/>
                <a:cs typeface="Consolas"/>
                <a:sym typeface="Consolas"/>
              </a:rPr>
              <a:t>),</a:t>
            </a:r>
            <a:endParaRPr b="1" sz="1600">
              <a:solidFill>
                <a:srgbClr val="EE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600">
                <a:solidFill>
                  <a:srgbClr val="EEFFFF"/>
                </a:solidFill>
                <a:latin typeface="Consolas"/>
                <a:ea typeface="Consolas"/>
                <a:cs typeface="Consolas"/>
                <a:sym typeface="Consolas"/>
              </a:rPr>
              <a:t>	~ </a:t>
            </a:r>
            <a:r>
              <a:rPr b="1" lang="en" sz="1600">
                <a:solidFill>
                  <a:srgbClr val="00FF00"/>
                </a:solidFill>
                <a:latin typeface="Consolas"/>
                <a:ea typeface="Consolas"/>
                <a:cs typeface="Consolas"/>
                <a:sym typeface="Consolas"/>
              </a:rPr>
              <a:t>filter</a:t>
            </a:r>
            <a:r>
              <a:rPr b="1" lang="en" sz="1600">
                <a:solidFill>
                  <a:srgbClr val="EEFFFF"/>
                </a:solidFill>
                <a:latin typeface="Consolas"/>
                <a:ea typeface="Consolas"/>
                <a:cs typeface="Consolas"/>
                <a:sym typeface="Consolas"/>
              </a:rPr>
              <a:t>(.x, </a:t>
            </a:r>
            <a:endParaRPr b="1" sz="1600">
              <a:solidFill>
                <a:srgbClr val="EEFFFF"/>
              </a:solidFill>
              <a:latin typeface="Consolas"/>
              <a:ea typeface="Consolas"/>
              <a:cs typeface="Consolas"/>
              <a:sym typeface="Consolas"/>
            </a:endParaRPr>
          </a:p>
          <a:p>
            <a:pPr indent="457200" lvl="0" marL="457200" rtl="0" algn="l">
              <a:spcBef>
                <a:spcPts val="0"/>
              </a:spcBef>
              <a:spcAft>
                <a:spcPts val="0"/>
              </a:spcAft>
              <a:buClr>
                <a:schemeClr val="dk1"/>
              </a:buClr>
              <a:buSzPts val="1100"/>
              <a:buFont typeface="Arial"/>
              <a:buNone/>
            </a:pPr>
            <a:r>
              <a:rPr b="1" lang="en" sz="1600">
                <a:solidFill>
                  <a:schemeClr val="accent5"/>
                </a:solidFill>
                <a:latin typeface="Consolas"/>
                <a:ea typeface="Consolas"/>
                <a:cs typeface="Consolas"/>
                <a:sym typeface="Consolas"/>
              </a:rPr>
              <a:t>p.value &lt; 0.05</a:t>
            </a:r>
            <a:r>
              <a:rPr b="1" lang="en" sz="1600">
                <a:solidFill>
                  <a:srgbClr val="EEFFFF"/>
                </a:solidFill>
                <a:latin typeface="Consolas"/>
                <a:ea typeface="Consolas"/>
                <a:cs typeface="Consolas"/>
                <a:sym typeface="Consolas"/>
              </a:rPr>
              <a:t>),</a:t>
            </a:r>
            <a:endParaRPr b="1" sz="1600">
              <a:solidFill>
                <a:srgbClr val="EE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600">
                <a:solidFill>
                  <a:srgbClr val="EEFFFF"/>
                </a:solidFill>
                <a:latin typeface="Consolas"/>
                <a:ea typeface="Consolas"/>
                <a:cs typeface="Consolas"/>
                <a:sym typeface="Consolas"/>
              </a:rPr>
              <a:t>	~ </a:t>
            </a:r>
            <a:r>
              <a:rPr b="1" lang="en" sz="1600">
                <a:solidFill>
                  <a:srgbClr val="00FF00"/>
                </a:solidFill>
                <a:latin typeface="Consolas"/>
                <a:ea typeface="Consolas"/>
                <a:cs typeface="Consolas"/>
                <a:sym typeface="Consolas"/>
              </a:rPr>
              <a:t>arrange</a:t>
            </a:r>
            <a:r>
              <a:rPr b="1" lang="en" sz="1600">
                <a:solidFill>
                  <a:srgbClr val="EEFFFF"/>
                </a:solidFill>
                <a:latin typeface="Consolas"/>
                <a:ea typeface="Consolas"/>
                <a:cs typeface="Consolas"/>
                <a:sym typeface="Consolas"/>
              </a:rPr>
              <a:t>(.x, </a:t>
            </a:r>
            <a:endParaRPr b="1" sz="1600">
              <a:solidFill>
                <a:srgbClr val="EEFFFF"/>
              </a:solidFill>
              <a:latin typeface="Consolas"/>
              <a:ea typeface="Consolas"/>
              <a:cs typeface="Consolas"/>
              <a:sym typeface="Consolas"/>
            </a:endParaRPr>
          </a:p>
          <a:p>
            <a:pPr indent="457200" lvl="0" marL="457200" rtl="0" algn="l">
              <a:spcBef>
                <a:spcPts val="0"/>
              </a:spcBef>
              <a:spcAft>
                <a:spcPts val="0"/>
              </a:spcAft>
              <a:buClr>
                <a:schemeClr val="dk1"/>
              </a:buClr>
              <a:buSzPts val="1100"/>
              <a:buFont typeface="Arial"/>
              <a:buNone/>
            </a:pPr>
            <a:r>
              <a:rPr b="1" lang="en" sz="1600">
                <a:solidFill>
                  <a:schemeClr val="accent5"/>
                </a:solidFill>
                <a:latin typeface="Consolas"/>
                <a:ea typeface="Consolas"/>
                <a:cs typeface="Consolas"/>
                <a:sym typeface="Consolas"/>
              </a:rPr>
              <a:t>desc(statistic)</a:t>
            </a:r>
            <a:r>
              <a:rPr b="1" lang="en" sz="1600">
                <a:solidFill>
                  <a:srgbClr val="EEFFFF"/>
                </a:solidFill>
                <a:latin typeface="Consolas"/>
                <a:ea typeface="Consolas"/>
                <a:cs typeface="Consolas"/>
                <a:sym typeface="Consolas"/>
              </a:rPr>
              <a:t>),</a:t>
            </a:r>
            <a:endParaRPr b="1" sz="1600">
              <a:solidFill>
                <a:srgbClr val="EEFFFF"/>
              </a:solidFill>
              <a:latin typeface="Consolas"/>
              <a:ea typeface="Consolas"/>
              <a:cs typeface="Consolas"/>
              <a:sym typeface="Consolas"/>
            </a:endParaRPr>
          </a:p>
          <a:p>
            <a:pPr indent="457200" lvl="0" marL="0" rtl="0" algn="l">
              <a:spcBef>
                <a:spcPts val="0"/>
              </a:spcBef>
              <a:spcAft>
                <a:spcPts val="0"/>
              </a:spcAft>
              <a:buClr>
                <a:schemeClr val="dk1"/>
              </a:buClr>
              <a:buSzPts val="1100"/>
              <a:buFont typeface="Arial"/>
              <a:buNone/>
            </a:pPr>
            <a:r>
              <a:rPr b="1" lang="en" sz="1600">
                <a:solidFill>
                  <a:srgbClr val="FFFFFF"/>
                </a:solidFill>
                <a:latin typeface="Consolas"/>
                <a:ea typeface="Consolas"/>
                <a:cs typeface="Consolas"/>
                <a:sym typeface="Consolas"/>
              </a:rPr>
              <a:t>.dir</a:t>
            </a:r>
            <a:r>
              <a:rPr b="1" lang="en" sz="1600">
                <a:solidFill>
                  <a:srgbClr val="EEFFFF"/>
                </a:solidFill>
                <a:latin typeface="Consolas"/>
                <a:ea typeface="Consolas"/>
                <a:cs typeface="Consolas"/>
                <a:sym typeface="Consolas"/>
              </a:rPr>
              <a:t> = </a:t>
            </a:r>
            <a:r>
              <a:rPr b="1" lang="en" sz="1600">
                <a:solidFill>
                  <a:schemeClr val="accent5"/>
                </a:solidFill>
                <a:latin typeface="Consolas"/>
                <a:ea typeface="Consolas"/>
                <a:cs typeface="Consolas"/>
                <a:sym typeface="Consolas"/>
              </a:rPr>
              <a:t>“forward”</a:t>
            </a:r>
            <a:r>
              <a:rPr b="1" lang="en" sz="1600">
                <a:solidFill>
                  <a:srgbClr val="EEFFFF"/>
                </a:solidFill>
                <a:latin typeface="Consolas"/>
                <a:ea typeface="Consolas"/>
                <a:cs typeface="Consolas"/>
                <a:sym typeface="Consolas"/>
              </a:rPr>
              <a:t>)</a:t>
            </a:r>
            <a:endParaRPr b="1" sz="1600">
              <a:solidFill>
                <a:srgbClr val="EE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1600">
              <a:solidFill>
                <a:srgbClr val="EE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600">
                <a:solidFill>
                  <a:srgbClr val="00FFFF"/>
                </a:solidFill>
                <a:latin typeface="Consolas"/>
                <a:ea typeface="Consolas"/>
                <a:cs typeface="Consolas"/>
                <a:sym typeface="Consolas"/>
              </a:rPr>
              <a:t>tidy_lm</a:t>
            </a:r>
            <a:r>
              <a:rPr b="1" lang="en" sz="1600">
                <a:solidFill>
                  <a:srgbClr val="EEFFFF"/>
                </a:solidFill>
                <a:latin typeface="Consolas"/>
                <a:ea typeface="Consolas"/>
                <a:cs typeface="Consolas"/>
                <a:sym typeface="Consolas"/>
              </a:rPr>
              <a:t>(</a:t>
            </a:r>
            <a:r>
              <a:rPr b="1" lang="en" sz="1600">
                <a:solidFill>
                  <a:srgbClr val="93C47D"/>
                </a:solidFill>
                <a:latin typeface="Consolas"/>
                <a:ea typeface="Consolas"/>
                <a:cs typeface="Consolas"/>
                <a:sym typeface="Consolas"/>
              </a:rPr>
              <a:t>Sepal.Length ~ Species</a:t>
            </a:r>
            <a:r>
              <a:rPr b="1" lang="en" sz="1600">
                <a:solidFill>
                  <a:srgbClr val="EEFFFF"/>
                </a:solidFill>
                <a:latin typeface="Consolas"/>
                <a:ea typeface="Consolas"/>
                <a:cs typeface="Consolas"/>
                <a:sym typeface="Consolas"/>
              </a:rPr>
              <a:t>, </a:t>
            </a:r>
            <a:endParaRPr b="1" sz="1600">
              <a:solidFill>
                <a:srgbClr val="EE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600">
                <a:solidFill>
                  <a:srgbClr val="EEFFFF"/>
                </a:solidFill>
                <a:latin typeface="Consolas"/>
                <a:ea typeface="Consolas"/>
                <a:cs typeface="Consolas"/>
                <a:sym typeface="Consolas"/>
              </a:rPr>
              <a:t>	</a:t>
            </a:r>
            <a:r>
              <a:rPr b="1" lang="en" sz="1600">
                <a:solidFill>
                  <a:srgbClr val="FFFFFF"/>
                </a:solidFill>
                <a:latin typeface="Consolas"/>
                <a:ea typeface="Consolas"/>
                <a:cs typeface="Consolas"/>
                <a:sym typeface="Consolas"/>
              </a:rPr>
              <a:t>data</a:t>
            </a:r>
            <a:r>
              <a:rPr b="1" lang="en" sz="1600">
                <a:solidFill>
                  <a:srgbClr val="EEFFFF"/>
                </a:solidFill>
                <a:latin typeface="Consolas"/>
                <a:ea typeface="Consolas"/>
                <a:cs typeface="Consolas"/>
                <a:sym typeface="Consolas"/>
              </a:rPr>
              <a:t> = </a:t>
            </a:r>
            <a:r>
              <a:rPr b="1" lang="en" sz="1600">
                <a:solidFill>
                  <a:srgbClr val="93C47D"/>
                </a:solidFill>
                <a:latin typeface="Consolas"/>
                <a:ea typeface="Consolas"/>
                <a:cs typeface="Consolas"/>
                <a:sym typeface="Consolas"/>
              </a:rPr>
              <a:t>iris</a:t>
            </a:r>
            <a:r>
              <a:rPr b="1" lang="en" sz="1600">
                <a:solidFill>
                  <a:srgbClr val="EEFFFF"/>
                </a:solidFill>
                <a:latin typeface="Consolas"/>
                <a:ea typeface="Consolas"/>
                <a:cs typeface="Consolas"/>
                <a:sym typeface="Consolas"/>
              </a:rPr>
              <a:t>)</a:t>
            </a:r>
            <a:endParaRPr b="1" sz="1600">
              <a:solidFill>
                <a:srgbClr val="EEFFFF"/>
              </a:solidFill>
              <a:latin typeface="Consolas"/>
              <a:ea typeface="Consolas"/>
              <a:cs typeface="Consolas"/>
              <a:sym typeface="Consolas"/>
            </a:endParaRPr>
          </a:p>
        </p:txBody>
      </p:sp>
      <p:sp>
        <p:nvSpPr>
          <p:cNvPr id="635" name="Google Shape;635;p89"/>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highlight>
                  <a:srgbClr val="FFFFFF"/>
                </a:highlight>
                <a:latin typeface="Helvetica Neue"/>
                <a:ea typeface="Helvetica Neue"/>
                <a:cs typeface="Helvetica Neue"/>
                <a:sym typeface="Helvetica Neue"/>
              </a:rPr>
              <a:t>Compositionality</a:t>
            </a:r>
            <a:endParaRPr>
              <a:solidFill>
                <a:schemeClr val="accent1"/>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
                <a:solidFill>
                  <a:schemeClr val="accent1"/>
                </a:solidFill>
                <a:highlight>
                  <a:srgbClr val="FFFFFF"/>
                </a:highlight>
                <a:latin typeface="Helvetica Neue"/>
                <a:ea typeface="Helvetica Neue"/>
                <a:cs typeface="Helvetica Neue"/>
                <a:sym typeface="Helvetica Neue"/>
              </a:rPr>
              <a:t>Reasoning with higher level functions</a:t>
            </a:r>
            <a:endParaRPr>
              <a:solidFill>
                <a:schemeClr val="accent1"/>
              </a:solidFill>
            </a:endParaRPr>
          </a:p>
        </p:txBody>
      </p:sp>
      <p:sp>
        <p:nvSpPr>
          <p:cNvPr id="636" name="Google Shape;636;p89"/>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37" name="Google Shape;637;p89"/>
          <p:cNvSpPr txBox="1"/>
          <p:nvPr>
            <p:ph idx="2" type="body"/>
          </p:nvPr>
        </p:nvSpPr>
        <p:spPr>
          <a:xfrm>
            <a:off x="506925" y="1325425"/>
            <a:ext cx="3931500" cy="1884000"/>
          </a:xfrm>
          <a:prstGeom prst="rect">
            <a:avLst/>
          </a:prstGeom>
          <a:solidFill>
            <a:srgbClr val="000000"/>
          </a:solidFill>
          <a:ln>
            <a:noFill/>
          </a:ln>
        </p:spPr>
        <p:txBody>
          <a:bodyPr anchorCtr="0" anchor="t" bIns="91425" lIns="91425" spcFirstLastPara="1" rIns="91425" wrap="square" tIns="91425">
            <a:noAutofit/>
          </a:bodyPr>
          <a:lstStyle/>
          <a:p>
            <a:pPr indent="0" lvl="0" marL="139700" marR="139700" rtl="0" algn="l">
              <a:spcBef>
                <a:spcPts val="0"/>
              </a:spcBef>
              <a:spcAft>
                <a:spcPts val="0"/>
              </a:spcAft>
              <a:buNone/>
            </a:pPr>
            <a:r>
              <a:rPr b="1" lang="en" sz="1600">
                <a:solidFill>
                  <a:srgbClr val="00FF00"/>
                </a:solidFill>
                <a:latin typeface="Consolas"/>
                <a:ea typeface="Consolas"/>
                <a:cs typeface="Consolas"/>
                <a:sym typeface="Consolas"/>
              </a:rPr>
              <a:t>lm</a:t>
            </a:r>
            <a:r>
              <a:rPr b="1" lang="en" sz="1600">
                <a:solidFill>
                  <a:srgbClr val="EEFFFF"/>
                </a:solidFill>
                <a:latin typeface="Consolas"/>
                <a:ea typeface="Consolas"/>
                <a:cs typeface="Consolas"/>
                <a:sym typeface="Consolas"/>
              </a:rPr>
              <a:t>(Sepal.Length </a:t>
            </a:r>
            <a:r>
              <a:rPr b="1" lang="en" sz="1600">
                <a:solidFill>
                  <a:srgbClr val="89DDFF"/>
                </a:solidFill>
                <a:latin typeface="Consolas"/>
                <a:ea typeface="Consolas"/>
                <a:cs typeface="Consolas"/>
                <a:sym typeface="Consolas"/>
              </a:rPr>
              <a:t>~</a:t>
            </a:r>
            <a:r>
              <a:rPr b="1" lang="en" sz="1600">
                <a:solidFill>
                  <a:srgbClr val="EEFFFF"/>
                </a:solidFill>
                <a:latin typeface="Consolas"/>
                <a:ea typeface="Consolas"/>
                <a:cs typeface="Consolas"/>
                <a:sym typeface="Consolas"/>
              </a:rPr>
              <a:t> Species, </a:t>
            </a:r>
            <a:endParaRPr b="1" sz="1600">
              <a:solidFill>
                <a:srgbClr val="EEFFFF"/>
              </a:solidFill>
              <a:latin typeface="Consolas"/>
              <a:ea typeface="Consolas"/>
              <a:cs typeface="Consolas"/>
              <a:sym typeface="Consolas"/>
            </a:endParaRPr>
          </a:p>
          <a:p>
            <a:pPr indent="317500" lvl="0" marL="139700" marR="139700" rtl="0" algn="l">
              <a:spcBef>
                <a:spcPts val="0"/>
              </a:spcBef>
              <a:spcAft>
                <a:spcPts val="0"/>
              </a:spcAft>
              <a:buNone/>
            </a:pPr>
            <a:r>
              <a:rPr b="1" lang="en" sz="1600">
                <a:solidFill>
                  <a:srgbClr val="FFFFFF"/>
                </a:solidFill>
                <a:latin typeface="Consolas"/>
                <a:ea typeface="Consolas"/>
                <a:cs typeface="Consolas"/>
                <a:sym typeface="Consolas"/>
              </a:rPr>
              <a:t>data</a:t>
            </a:r>
            <a:r>
              <a:rPr b="1" lang="en" sz="1600">
                <a:solidFill>
                  <a:srgbClr val="EEFFFF"/>
                </a:solidFill>
                <a:latin typeface="Consolas"/>
                <a:ea typeface="Consolas"/>
                <a:cs typeface="Consolas"/>
                <a:sym typeface="Consolas"/>
              </a:rPr>
              <a:t> </a:t>
            </a:r>
            <a:r>
              <a:rPr b="1" lang="en" sz="1600">
                <a:solidFill>
                  <a:srgbClr val="89DDFF"/>
                </a:solidFill>
                <a:latin typeface="Consolas"/>
                <a:ea typeface="Consolas"/>
                <a:cs typeface="Consolas"/>
                <a:sym typeface="Consolas"/>
              </a:rPr>
              <a:t>=</a:t>
            </a:r>
            <a:r>
              <a:rPr b="1" lang="en" sz="1600">
                <a:solidFill>
                  <a:srgbClr val="EEFFFF"/>
                </a:solidFill>
                <a:latin typeface="Consolas"/>
                <a:ea typeface="Consolas"/>
                <a:cs typeface="Consolas"/>
                <a:sym typeface="Consolas"/>
              </a:rPr>
              <a:t> </a:t>
            </a:r>
            <a:r>
              <a:rPr b="1" lang="en" sz="1600">
                <a:solidFill>
                  <a:srgbClr val="93C47D"/>
                </a:solidFill>
                <a:latin typeface="Consolas"/>
                <a:ea typeface="Consolas"/>
                <a:cs typeface="Consolas"/>
                <a:sym typeface="Consolas"/>
              </a:rPr>
              <a:t>iris</a:t>
            </a:r>
            <a:r>
              <a:rPr b="1" lang="en" sz="1600">
                <a:solidFill>
                  <a:srgbClr val="EEFFFF"/>
                </a:solidFill>
                <a:latin typeface="Consolas"/>
                <a:ea typeface="Consolas"/>
                <a:cs typeface="Consolas"/>
                <a:sym typeface="Consolas"/>
              </a:rPr>
              <a:t>) </a:t>
            </a:r>
            <a:r>
              <a:rPr b="1" lang="en" sz="1600">
                <a:solidFill>
                  <a:srgbClr val="89DDFF"/>
                </a:solidFill>
                <a:latin typeface="Consolas"/>
                <a:ea typeface="Consolas"/>
                <a:cs typeface="Consolas"/>
                <a:sym typeface="Consolas"/>
              </a:rPr>
              <a:t>%&gt;%</a:t>
            </a:r>
            <a:r>
              <a:rPr b="1" lang="en" sz="1600">
                <a:solidFill>
                  <a:srgbClr val="EEFFFF"/>
                </a:solidFill>
                <a:latin typeface="Consolas"/>
                <a:ea typeface="Consolas"/>
                <a:cs typeface="Consolas"/>
                <a:sym typeface="Consolas"/>
              </a:rPr>
              <a:t> </a:t>
            </a:r>
            <a:endParaRPr b="1" sz="1600">
              <a:solidFill>
                <a:srgbClr val="EEFFFF"/>
              </a:solidFill>
              <a:latin typeface="Consolas"/>
              <a:ea typeface="Consolas"/>
              <a:cs typeface="Consolas"/>
              <a:sym typeface="Consolas"/>
            </a:endParaRPr>
          </a:p>
          <a:p>
            <a:pPr indent="0" lvl="0" marL="139700" marR="139700" rtl="0" algn="l">
              <a:spcBef>
                <a:spcPts val="0"/>
              </a:spcBef>
              <a:spcAft>
                <a:spcPts val="0"/>
              </a:spcAft>
              <a:buNone/>
            </a:pPr>
            <a:r>
              <a:rPr b="1" lang="en" sz="1600">
                <a:solidFill>
                  <a:srgbClr val="00FF00"/>
                </a:solidFill>
                <a:latin typeface="Consolas"/>
                <a:ea typeface="Consolas"/>
                <a:cs typeface="Consolas"/>
                <a:sym typeface="Consolas"/>
              </a:rPr>
              <a:t>broom::tidy</a:t>
            </a:r>
            <a:r>
              <a:rPr b="1" lang="en" sz="1600">
                <a:solidFill>
                  <a:srgbClr val="EEFFFF"/>
                </a:solidFill>
                <a:latin typeface="Consolas"/>
                <a:ea typeface="Consolas"/>
                <a:cs typeface="Consolas"/>
                <a:sym typeface="Consolas"/>
              </a:rPr>
              <a:t>(</a:t>
            </a:r>
            <a:endParaRPr b="1" sz="1600">
              <a:solidFill>
                <a:srgbClr val="EEFFFF"/>
              </a:solidFill>
              <a:latin typeface="Consolas"/>
              <a:ea typeface="Consolas"/>
              <a:cs typeface="Consolas"/>
              <a:sym typeface="Consolas"/>
            </a:endParaRPr>
          </a:p>
          <a:p>
            <a:pPr indent="317500" lvl="0" marL="139700" marR="139700" rtl="0" algn="l">
              <a:spcBef>
                <a:spcPts val="0"/>
              </a:spcBef>
              <a:spcAft>
                <a:spcPts val="0"/>
              </a:spcAft>
              <a:buNone/>
            </a:pPr>
            <a:r>
              <a:rPr b="1" lang="en" sz="1600">
                <a:solidFill>
                  <a:srgbClr val="FFFFFF"/>
                </a:solidFill>
                <a:latin typeface="Consolas"/>
                <a:ea typeface="Consolas"/>
                <a:cs typeface="Consolas"/>
                <a:sym typeface="Consolas"/>
              </a:rPr>
              <a:t>conf.int</a:t>
            </a:r>
            <a:r>
              <a:rPr b="1" lang="en" sz="1600">
                <a:solidFill>
                  <a:srgbClr val="EEFFFF"/>
                </a:solidFill>
                <a:latin typeface="Consolas"/>
                <a:ea typeface="Consolas"/>
                <a:cs typeface="Consolas"/>
                <a:sym typeface="Consolas"/>
              </a:rPr>
              <a:t> = </a:t>
            </a:r>
            <a:r>
              <a:rPr b="1" lang="en" sz="1600">
                <a:solidFill>
                  <a:srgbClr val="93C47D"/>
                </a:solidFill>
                <a:latin typeface="Consolas"/>
                <a:ea typeface="Consolas"/>
                <a:cs typeface="Consolas"/>
                <a:sym typeface="Consolas"/>
              </a:rPr>
              <a:t>TRUE</a:t>
            </a:r>
            <a:r>
              <a:rPr b="1" lang="en" sz="1600">
                <a:solidFill>
                  <a:srgbClr val="EEFFFF"/>
                </a:solidFill>
                <a:latin typeface="Consolas"/>
                <a:ea typeface="Consolas"/>
                <a:cs typeface="Consolas"/>
                <a:sym typeface="Consolas"/>
              </a:rPr>
              <a:t>) </a:t>
            </a:r>
            <a:r>
              <a:rPr b="1" lang="en" sz="1600">
                <a:solidFill>
                  <a:srgbClr val="89DDFF"/>
                </a:solidFill>
                <a:latin typeface="Consolas"/>
                <a:ea typeface="Consolas"/>
                <a:cs typeface="Consolas"/>
                <a:sym typeface="Consolas"/>
              </a:rPr>
              <a:t>%&gt;%</a:t>
            </a:r>
            <a:r>
              <a:rPr b="1" lang="en" sz="1600">
                <a:solidFill>
                  <a:srgbClr val="EEFFFF"/>
                </a:solidFill>
                <a:latin typeface="Consolas"/>
                <a:ea typeface="Consolas"/>
                <a:cs typeface="Consolas"/>
                <a:sym typeface="Consolas"/>
              </a:rPr>
              <a:t> </a:t>
            </a:r>
            <a:endParaRPr b="1" sz="1600">
              <a:solidFill>
                <a:srgbClr val="EEFFFF"/>
              </a:solidFill>
              <a:latin typeface="Consolas"/>
              <a:ea typeface="Consolas"/>
              <a:cs typeface="Consolas"/>
              <a:sym typeface="Consolas"/>
            </a:endParaRPr>
          </a:p>
          <a:p>
            <a:pPr indent="0" lvl="0" marL="139700" marR="139700" rtl="0" algn="l">
              <a:spcBef>
                <a:spcPts val="0"/>
              </a:spcBef>
              <a:spcAft>
                <a:spcPts val="0"/>
              </a:spcAft>
              <a:buNone/>
            </a:pPr>
            <a:r>
              <a:rPr b="1" lang="en" sz="1600">
                <a:solidFill>
                  <a:srgbClr val="00FF00"/>
                </a:solidFill>
                <a:latin typeface="Consolas"/>
                <a:ea typeface="Consolas"/>
                <a:cs typeface="Consolas"/>
                <a:sym typeface="Consolas"/>
              </a:rPr>
              <a:t>filter</a:t>
            </a:r>
            <a:r>
              <a:rPr b="1" lang="en" sz="1600">
                <a:solidFill>
                  <a:srgbClr val="EEFFFF"/>
                </a:solidFill>
                <a:latin typeface="Consolas"/>
                <a:ea typeface="Consolas"/>
                <a:cs typeface="Consolas"/>
                <a:sym typeface="Consolas"/>
              </a:rPr>
              <a:t>(</a:t>
            </a:r>
            <a:r>
              <a:rPr b="1" lang="en" sz="1600">
                <a:solidFill>
                  <a:srgbClr val="EA9999"/>
                </a:solidFill>
                <a:latin typeface="Consolas"/>
                <a:ea typeface="Consolas"/>
                <a:cs typeface="Consolas"/>
                <a:sym typeface="Consolas"/>
              </a:rPr>
              <a:t>p.value</a:t>
            </a:r>
            <a:r>
              <a:rPr b="1" lang="en" sz="1600">
                <a:solidFill>
                  <a:srgbClr val="EEFFFF"/>
                </a:solidFill>
                <a:latin typeface="Consolas"/>
                <a:ea typeface="Consolas"/>
                <a:cs typeface="Consolas"/>
                <a:sym typeface="Consolas"/>
              </a:rPr>
              <a:t> </a:t>
            </a:r>
            <a:r>
              <a:rPr b="1" lang="en" sz="1600">
                <a:solidFill>
                  <a:srgbClr val="89DDFF"/>
                </a:solidFill>
                <a:latin typeface="Consolas"/>
                <a:ea typeface="Consolas"/>
                <a:cs typeface="Consolas"/>
                <a:sym typeface="Consolas"/>
              </a:rPr>
              <a:t>&lt;</a:t>
            </a:r>
            <a:r>
              <a:rPr b="1" lang="en" sz="1600">
                <a:solidFill>
                  <a:srgbClr val="EEFFFF"/>
                </a:solidFill>
                <a:latin typeface="Consolas"/>
                <a:ea typeface="Consolas"/>
                <a:cs typeface="Consolas"/>
                <a:sym typeface="Consolas"/>
              </a:rPr>
              <a:t> </a:t>
            </a:r>
            <a:r>
              <a:rPr b="1" lang="en" sz="1600">
                <a:solidFill>
                  <a:srgbClr val="93C47D"/>
                </a:solidFill>
                <a:latin typeface="Consolas"/>
                <a:ea typeface="Consolas"/>
                <a:cs typeface="Consolas"/>
                <a:sym typeface="Consolas"/>
              </a:rPr>
              <a:t>0.05</a:t>
            </a:r>
            <a:r>
              <a:rPr b="1" lang="en" sz="1600">
                <a:solidFill>
                  <a:srgbClr val="EEFFFF"/>
                </a:solidFill>
                <a:latin typeface="Consolas"/>
                <a:ea typeface="Consolas"/>
                <a:cs typeface="Consolas"/>
                <a:sym typeface="Consolas"/>
              </a:rPr>
              <a:t>) %&gt;%</a:t>
            </a:r>
            <a:endParaRPr b="1" sz="1600">
              <a:solidFill>
                <a:srgbClr val="EEFFFF"/>
              </a:solidFill>
              <a:latin typeface="Consolas"/>
              <a:ea typeface="Consolas"/>
              <a:cs typeface="Consolas"/>
              <a:sym typeface="Consolas"/>
            </a:endParaRPr>
          </a:p>
          <a:p>
            <a:pPr indent="0" lvl="0" marL="139700" marR="139700" rtl="0" algn="l">
              <a:spcBef>
                <a:spcPts val="0"/>
              </a:spcBef>
              <a:spcAft>
                <a:spcPts val="0"/>
              </a:spcAft>
              <a:buClr>
                <a:schemeClr val="dk1"/>
              </a:buClr>
              <a:buSzPts val="1100"/>
              <a:buFont typeface="Arial"/>
              <a:buNone/>
            </a:pPr>
            <a:r>
              <a:rPr b="1" lang="en" sz="1600">
                <a:solidFill>
                  <a:srgbClr val="00FF00"/>
                </a:solidFill>
                <a:latin typeface="Consolas"/>
                <a:ea typeface="Consolas"/>
                <a:cs typeface="Consolas"/>
                <a:sym typeface="Consolas"/>
              </a:rPr>
              <a:t>arrange</a:t>
            </a:r>
            <a:r>
              <a:rPr b="1" lang="en" sz="1600">
                <a:solidFill>
                  <a:srgbClr val="EEFFFF"/>
                </a:solidFill>
                <a:latin typeface="Consolas"/>
                <a:ea typeface="Consolas"/>
                <a:cs typeface="Consolas"/>
                <a:sym typeface="Consolas"/>
              </a:rPr>
              <a:t>(desc(statistic))</a:t>
            </a:r>
            <a:endParaRPr b="1" sz="1600">
              <a:solidFill>
                <a:srgbClr val="EEFFFF"/>
              </a:solidFill>
              <a:latin typeface="Consolas"/>
              <a:ea typeface="Consolas"/>
              <a:cs typeface="Consolas"/>
              <a:sym typeface="Consolas"/>
            </a:endParaRPr>
          </a:p>
          <a:p>
            <a:pPr indent="0" lvl="0" marL="0" rtl="0" algn="l">
              <a:spcBef>
                <a:spcPts val="0"/>
              </a:spcBef>
              <a:spcAft>
                <a:spcPts val="0"/>
              </a:spcAft>
              <a:buNone/>
            </a:pPr>
            <a:r>
              <a:t/>
            </a:r>
            <a:endParaRPr b="1" sz="1400">
              <a:solidFill>
                <a:schemeClr val="accent6"/>
              </a:solidFill>
              <a:latin typeface="Courier New"/>
              <a:ea typeface="Courier New"/>
              <a:cs typeface="Courier New"/>
              <a:sym typeface="Courier New"/>
            </a:endParaRPr>
          </a:p>
        </p:txBody>
      </p:sp>
      <p:sp>
        <p:nvSpPr>
          <p:cNvPr id="638" name="Google Shape;638;p89"/>
          <p:cNvSpPr txBox="1"/>
          <p:nvPr/>
        </p:nvSpPr>
        <p:spPr>
          <a:xfrm>
            <a:off x="944550" y="4509700"/>
            <a:ext cx="3653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Helvetica Neue"/>
                <a:ea typeface="Helvetica Neue"/>
                <a:cs typeface="Helvetica Neue"/>
                <a:sym typeface="Helvetica Neue"/>
              </a:rPr>
              <a:t>Example adapted from Colin Fay’s blog</a:t>
            </a:r>
            <a:endParaRPr b="1" i="1">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90"/>
          <p:cNvSpPr txBox="1"/>
          <p:nvPr>
            <p:ph idx="2" type="body"/>
          </p:nvPr>
        </p:nvSpPr>
        <p:spPr>
          <a:xfrm>
            <a:off x="4600425" y="1322875"/>
            <a:ext cx="4095000" cy="3475200"/>
          </a:xfrm>
          <a:prstGeom prst="rect">
            <a:avLst/>
          </a:prstGeom>
          <a:solidFill>
            <a:srgbClr val="000000"/>
          </a:solidFill>
        </p:spPr>
        <p:txBody>
          <a:bodyPr anchorCtr="0" anchor="t" bIns="91425" lIns="91425" spcFirstLastPara="1" rIns="91425" wrap="square" tIns="91425">
            <a:noAutofit/>
          </a:bodyPr>
          <a:lstStyle/>
          <a:p>
            <a:pPr indent="0" lvl="0" marL="0" marR="139700" rtl="0" algn="l">
              <a:spcBef>
                <a:spcPts val="0"/>
              </a:spcBef>
              <a:spcAft>
                <a:spcPts val="0"/>
              </a:spcAft>
              <a:buClr>
                <a:schemeClr val="dk1"/>
              </a:buClr>
              <a:buSzPts val="1100"/>
              <a:buFont typeface="Arial"/>
              <a:buNone/>
            </a:pPr>
            <a:r>
              <a:rPr b="1" lang="en" sz="1600">
                <a:solidFill>
                  <a:srgbClr val="FFFFFF"/>
                </a:solidFill>
                <a:latin typeface="Consolas"/>
                <a:ea typeface="Consolas"/>
                <a:cs typeface="Consolas"/>
                <a:sym typeface="Consolas"/>
              </a:rPr>
              <a:t>### Function definitions</a:t>
            </a:r>
            <a:endParaRPr b="1" sz="1600">
              <a:solidFill>
                <a:srgbClr val="FFFFFF"/>
              </a:solidFill>
              <a:latin typeface="Consolas"/>
              <a:ea typeface="Consolas"/>
              <a:cs typeface="Consolas"/>
              <a:sym typeface="Consolas"/>
            </a:endParaRPr>
          </a:p>
          <a:p>
            <a:pPr indent="0" lvl="0" marL="0" marR="139700" rtl="0" algn="l">
              <a:spcBef>
                <a:spcPts val="0"/>
              </a:spcBef>
              <a:spcAft>
                <a:spcPts val="0"/>
              </a:spcAft>
              <a:buClr>
                <a:schemeClr val="dk1"/>
              </a:buClr>
              <a:buSzPts val="1100"/>
              <a:buFont typeface="Arial"/>
              <a:buNone/>
            </a:pPr>
            <a:r>
              <a:rPr b="1" lang="en" sz="1600">
                <a:solidFill>
                  <a:srgbClr val="00FFFF"/>
                </a:solidFill>
                <a:latin typeface="Consolas"/>
                <a:ea typeface="Consolas"/>
                <a:cs typeface="Consolas"/>
                <a:sym typeface="Consolas"/>
              </a:rPr>
              <a:t>left_join_all</a:t>
            </a:r>
            <a:r>
              <a:rPr b="1" lang="en" sz="1600">
                <a:solidFill>
                  <a:srgbClr val="EA9999"/>
                </a:solidFill>
                <a:latin typeface="Consolas"/>
                <a:ea typeface="Consolas"/>
                <a:cs typeface="Consolas"/>
                <a:sym typeface="Consolas"/>
              </a:rPr>
              <a:t> </a:t>
            </a:r>
            <a:r>
              <a:rPr b="1" lang="en" sz="1600">
                <a:solidFill>
                  <a:srgbClr val="00FF00"/>
                </a:solidFill>
                <a:latin typeface="Consolas"/>
                <a:ea typeface="Consolas"/>
                <a:cs typeface="Consolas"/>
                <a:sym typeface="Consolas"/>
              </a:rPr>
              <a:t>&lt;-</a:t>
            </a:r>
            <a:r>
              <a:rPr b="1" lang="en" sz="1600">
                <a:solidFill>
                  <a:srgbClr val="EA9999"/>
                </a:solidFill>
                <a:latin typeface="Consolas"/>
                <a:ea typeface="Consolas"/>
                <a:cs typeface="Consolas"/>
                <a:sym typeface="Consolas"/>
              </a:rPr>
              <a:t> </a:t>
            </a:r>
            <a:r>
              <a:rPr b="1" lang="en" sz="1600">
                <a:solidFill>
                  <a:srgbClr val="FFFFFF"/>
                </a:solidFill>
                <a:latin typeface="Consolas"/>
                <a:ea typeface="Consolas"/>
                <a:cs typeface="Consolas"/>
                <a:sym typeface="Consolas"/>
              </a:rPr>
              <a:t>function</a:t>
            </a:r>
            <a:r>
              <a:rPr b="1" lang="en" sz="1600">
                <a:solidFill>
                  <a:srgbClr val="00FF00"/>
                </a:solidFill>
                <a:latin typeface="Consolas"/>
                <a:ea typeface="Consolas"/>
                <a:cs typeface="Consolas"/>
                <a:sym typeface="Consolas"/>
              </a:rPr>
              <a:t>(...)</a:t>
            </a:r>
            <a:r>
              <a:rPr b="1" lang="en" sz="1600">
                <a:solidFill>
                  <a:schemeClr val="accent6"/>
                </a:solidFill>
                <a:latin typeface="Consolas"/>
                <a:ea typeface="Consolas"/>
                <a:cs typeface="Consolas"/>
                <a:sym typeface="Consolas"/>
              </a:rPr>
              <a:t> </a:t>
            </a:r>
            <a:r>
              <a:rPr b="1" lang="en" sz="1600">
                <a:solidFill>
                  <a:srgbClr val="FFFFFF"/>
                </a:solidFill>
                <a:latin typeface="Consolas"/>
                <a:ea typeface="Consolas"/>
                <a:cs typeface="Consolas"/>
                <a:sym typeface="Consolas"/>
              </a:rPr>
              <a:t>{</a:t>
            </a:r>
            <a:endParaRPr b="1" sz="1600">
              <a:solidFill>
                <a:srgbClr val="FFFFFF"/>
              </a:solidFill>
              <a:latin typeface="Consolas"/>
              <a:ea typeface="Consolas"/>
              <a:cs typeface="Consolas"/>
              <a:sym typeface="Consolas"/>
            </a:endParaRPr>
          </a:p>
          <a:p>
            <a:pPr indent="0" lvl="0" marL="139700" marR="139700" rtl="0" algn="l">
              <a:spcBef>
                <a:spcPts val="0"/>
              </a:spcBef>
              <a:spcAft>
                <a:spcPts val="0"/>
              </a:spcAft>
              <a:buClr>
                <a:schemeClr val="dk1"/>
              </a:buClr>
              <a:buSzPts val="1100"/>
              <a:buFont typeface="Arial"/>
              <a:buNone/>
            </a:pPr>
            <a:r>
              <a:rPr b="1" lang="en" sz="1600">
                <a:solidFill>
                  <a:srgbClr val="EA9999"/>
                </a:solidFill>
                <a:latin typeface="Consolas"/>
                <a:ea typeface="Consolas"/>
                <a:cs typeface="Consolas"/>
                <a:sym typeface="Consolas"/>
              </a:rPr>
              <a:t>  </a:t>
            </a:r>
            <a:r>
              <a:rPr b="1" lang="en" sz="1600">
                <a:solidFill>
                  <a:srgbClr val="00FF00"/>
                </a:solidFill>
                <a:latin typeface="Consolas"/>
                <a:ea typeface="Consolas"/>
                <a:cs typeface="Consolas"/>
                <a:sym typeface="Consolas"/>
              </a:rPr>
              <a:t>purrr::reduce(</a:t>
            </a:r>
            <a:r>
              <a:rPr b="1" lang="en" sz="1600">
                <a:solidFill>
                  <a:srgbClr val="EA9999"/>
                </a:solidFill>
                <a:latin typeface="Consolas"/>
                <a:ea typeface="Consolas"/>
                <a:cs typeface="Consolas"/>
                <a:sym typeface="Consolas"/>
              </a:rPr>
              <a:t>list(...)</a:t>
            </a:r>
            <a:r>
              <a:rPr b="1" lang="en" sz="1600">
                <a:solidFill>
                  <a:srgbClr val="00FF00"/>
                </a:solidFill>
                <a:latin typeface="Consolas"/>
                <a:ea typeface="Consolas"/>
                <a:cs typeface="Consolas"/>
                <a:sym typeface="Consolas"/>
              </a:rPr>
              <a:t>,</a:t>
            </a:r>
            <a:r>
              <a:rPr b="1" lang="en" sz="1600">
                <a:solidFill>
                  <a:srgbClr val="EA9999"/>
                </a:solidFill>
                <a:latin typeface="Consolas"/>
                <a:ea typeface="Consolas"/>
                <a:cs typeface="Consolas"/>
                <a:sym typeface="Consolas"/>
              </a:rPr>
              <a:t> </a:t>
            </a:r>
            <a:endParaRPr b="1" sz="1600">
              <a:solidFill>
                <a:srgbClr val="EA9999"/>
              </a:solidFill>
              <a:latin typeface="Consolas"/>
              <a:ea typeface="Consolas"/>
              <a:cs typeface="Consolas"/>
              <a:sym typeface="Consolas"/>
            </a:endParaRPr>
          </a:p>
          <a:p>
            <a:pPr indent="317500" lvl="0" marL="139700" marR="139700" rtl="0" algn="l">
              <a:spcBef>
                <a:spcPts val="0"/>
              </a:spcBef>
              <a:spcAft>
                <a:spcPts val="0"/>
              </a:spcAft>
              <a:buClr>
                <a:schemeClr val="dk1"/>
              </a:buClr>
              <a:buSzPts val="1100"/>
              <a:buFont typeface="Arial"/>
              <a:buNone/>
            </a:pPr>
            <a:r>
              <a:rPr b="1" lang="en" sz="1600">
                <a:solidFill>
                  <a:srgbClr val="00FF00"/>
                </a:solidFill>
                <a:latin typeface="Consolas"/>
                <a:ea typeface="Consolas"/>
                <a:cs typeface="Consolas"/>
                <a:sym typeface="Consolas"/>
              </a:rPr>
              <a:t>.f = </a:t>
            </a:r>
            <a:r>
              <a:rPr b="1" lang="en" sz="1600">
                <a:solidFill>
                  <a:srgbClr val="00FFFF"/>
                </a:solidFill>
                <a:latin typeface="Consolas"/>
                <a:ea typeface="Consolas"/>
                <a:cs typeface="Consolas"/>
                <a:sym typeface="Consolas"/>
              </a:rPr>
              <a:t>dplyr::left_join</a:t>
            </a:r>
            <a:r>
              <a:rPr b="1" lang="en" sz="1600">
                <a:solidFill>
                  <a:srgbClr val="00FF00"/>
                </a:solidFill>
                <a:latin typeface="Consolas"/>
                <a:ea typeface="Consolas"/>
                <a:cs typeface="Consolas"/>
                <a:sym typeface="Consolas"/>
              </a:rPr>
              <a:t>)</a:t>
            </a:r>
            <a:endParaRPr b="1" sz="1600">
              <a:solidFill>
                <a:srgbClr val="00FF00"/>
              </a:solidFill>
              <a:latin typeface="Consolas"/>
              <a:ea typeface="Consolas"/>
              <a:cs typeface="Consolas"/>
              <a:sym typeface="Consolas"/>
            </a:endParaRPr>
          </a:p>
          <a:p>
            <a:pPr indent="0" lvl="0" marL="139700" marR="139700" rtl="0" algn="l">
              <a:spcBef>
                <a:spcPts val="0"/>
              </a:spcBef>
              <a:spcAft>
                <a:spcPts val="0"/>
              </a:spcAft>
              <a:buClr>
                <a:schemeClr val="dk1"/>
              </a:buClr>
              <a:buSzPts val="1100"/>
              <a:buFont typeface="Arial"/>
              <a:buNone/>
            </a:pPr>
            <a:r>
              <a:rPr b="1" lang="en" sz="1600">
                <a:solidFill>
                  <a:srgbClr val="FFFFFF"/>
                </a:solidFill>
                <a:latin typeface="Consolas"/>
                <a:ea typeface="Consolas"/>
                <a:cs typeface="Consolas"/>
                <a:sym typeface="Consolas"/>
              </a:rPr>
              <a:t>}</a:t>
            </a:r>
            <a:endParaRPr b="1" sz="1600">
              <a:solidFill>
                <a:srgbClr val="FFFFFF"/>
              </a:solidFill>
              <a:latin typeface="Consolas"/>
              <a:ea typeface="Consolas"/>
              <a:cs typeface="Consolas"/>
              <a:sym typeface="Consolas"/>
            </a:endParaRPr>
          </a:p>
          <a:p>
            <a:pPr indent="0" lvl="0" marL="139700" marR="139700" rtl="0" algn="l">
              <a:spcBef>
                <a:spcPts val="0"/>
              </a:spcBef>
              <a:spcAft>
                <a:spcPts val="0"/>
              </a:spcAft>
              <a:buClr>
                <a:schemeClr val="dk1"/>
              </a:buClr>
              <a:buSzPts val="1100"/>
              <a:buFont typeface="Arial"/>
              <a:buNone/>
            </a:pPr>
            <a:r>
              <a:t/>
            </a:r>
            <a:endParaRPr b="1" sz="1600">
              <a:solidFill>
                <a:srgbClr val="FFFFFF"/>
              </a:solidFill>
              <a:latin typeface="Consolas"/>
              <a:ea typeface="Consolas"/>
              <a:cs typeface="Consolas"/>
              <a:sym typeface="Consolas"/>
            </a:endParaRPr>
          </a:p>
          <a:p>
            <a:pPr indent="0" lvl="0" marL="0" marR="139700" rtl="0" algn="l">
              <a:spcBef>
                <a:spcPts val="0"/>
              </a:spcBef>
              <a:spcAft>
                <a:spcPts val="0"/>
              </a:spcAft>
              <a:buClr>
                <a:schemeClr val="dk1"/>
              </a:buClr>
              <a:buSzPts val="1100"/>
              <a:buFont typeface="Arial"/>
              <a:buNone/>
            </a:pPr>
            <a:r>
              <a:rPr b="1" lang="en" sz="1600">
                <a:solidFill>
                  <a:srgbClr val="FFFFFF"/>
                </a:solidFill>
                <a:latin typeface="Consolas"/>
                <a:ea typeface="Consolas"/>
                <a:cs typeface="Consolas"/>
                <a:sym typeface="Consolas"/>
              </a:rPr>
              <a:t>### Analysis code</a:t>
            </a:r>
            <a:endParaRPr b="1" sz="1600">
              <a:solidFill>
                <a:srgbClr val="FFFFFF"/>
              </a:solidFill>
              <a:latin typeface="Consolas"/>
              <a:ea typeface="Consolas"/>
              <a:cs typeface="Consolas"/>
              <a:sym typeface="Consolas"/>
            </a:endParaRPr>
          </a:p>
          <a:p>
            <a:pPr indent="0" lvl="0" marL="0" marR="139700" rtl="0" algn="l">
              <a:spcBef>
                <a:spcPts val="0"/>
              </a:spcBef>
              <a:spcAft>
                <a:spcPts val="0"/>
              </a:spcAft>
              <a:buClr>
                <a:schemeClr val="dk1"/>
              </a:buClr>
              <a:buSzPts val="1100"/>
              <a:buFont typeface="Arial"/>
              <a:buNone/>
            </a:pPr>
            <a:r>
              <a:rPr b="1" lang="en" sz="1600">
                <a:solidFill>
                  <a:srgbClr val="EA9999"/>
                </a:solidFill>
                <a:latin typeface="Consolas"/>
                <a:ea typeface="Consolas"/>
                <a:cs typeface="Consolas"/>
                <a:sym typeface="Consolas"/>
              </a:rPr>
              <a:t>cohort </a:t>
            </a:r>
            <a:r>
              <a:rPr b="1" lang="en" sz="1600">
                <a:solidFill>
                  <a:srgbClr val="FFFFFF"/>
                </a:solidFill>
                <a:latin typeface="Consolas"/>
                <a:ea typeface="Consolas"/>
                <a:cs typeface="Consolas"/>
                <a:sym typeface="Consolas"/>
              </a:rPr>
              <a:t>%&lt;&gt;%</a:t>
            </a:r>
            <a:endParaRPr b="1" sz="1600">
              <a:solidFill>
                <a:srgbClr val="EA9999"/>
              </a:solidFill>
              <a:latin typeface="Consolas"/>
              <a:ea typeface="Consolas"/>
              <a:cs typeface="Consolas"/>
              <a:sym typeface="Consolas"/>
            </a:endParaRPr>
          </a:p>
          <a:p>
            <a:pPr indent="0" lvl="0" marL="0" marR="139700" rtl="0" algn="l">
              <a:spcBef>
                <a:spcPts val="0"/>
              </a:spcBef>
              <a:spcAft>
                <a:spcPts val="0"/>
              </a:spcAft>
              <a:buClr>
                <a:schemeClr val="dk1"/>
              </a:buClr>
              <a:buSzPts val="1100"/>
              <a:buFont typeface="Arial"/>
              <a:buNone/>
            </a:pPr>
            <a:r>
              <a:rPr b="1" lang="en" sz="1600">
                <a:solidFill>
                  <a:srgbClr val="EA9999"/>
                </a:solidFill>
                <a:latin typeface="Consolas"/>
                <a:ea typeface="Consolas"/>
                <a:cs typeface="Consolas"/>
                <a:sym typeface="Consolas"/>
              </a:rPr>
              <a:t>	</a:t>
            </a:r>
            <a:r>
              <a:rPr b="1" lang="en" sz="1600">
                <a:solidFill>
                  <a:srgbClr val="00FFFF"/>
                </a:solidFill>
                <a:latin typeface="Consolas"/>
                <a:ea typeface="Consolas"/>
                <a:cs typeface="Consolas"/>
                <a:sym typeface="Consolas"/>
              </a:rPr>
              <a:t>left_join_all</a:t>
            </a:r>
            <a:r>
              <a:rPr b="1" lang="en" sz="1600">
                <a:solidFill>
                  <a:srgbClr val="00FF00"/>
                </a:solidFill>
                <a:latin typeface="Consolas"/>
                <a:ea typeface="Consolas"/>
                <a:cs typeface="Consolas"/>
                <a:sym typeface="Consolas"/>
              </a:rPr>
              <a:t>(</a:t>
            </a:r>
            <a:r>
              <a:rPr b="1" lang="en" sz="1600">
                <a:solidFill>
                  <a:srgbClr val="EA9999"/>
                </a:solidFill>
                <a:latin typeface="Consolas"/>
                <a:ea typeface="Consolas"/>
                <a:cs typeface="Consolas"/>
                <a:sym typeface="Consolas"/>
              </a:rPr>
              <a:t>demographics,</a:t>
            </a:r>
            <a:endParaRPr b="1" sz="1600">
              <a:solidFill>
                <a:srgbClr val="EA9999"/>
              </a:solidFill>
              <a:latin typeface="Consolas"/>
              <a:ea typeface="Consolas"/>
              <a:cs typeface="Consolas"/>
              <a:sym typeface="Consolas"/>
            </a:endParaRPr>
          </a:p>
          <a:p>
            <a:pPr indent="0" lvl="0" marL="0" marR="139700" rtl="0" algn="l">
              <a:spcBef>
                <a:spcPts val="0"/>
              </a:spcBef>
              <a:spcAft>
                <a:spcPts val="0"/>
              </a:spcAft>
              <a:buClr>
                <a:schemeClr val="dk1"/>
              </a:buClr>
              <a:buSzPts val="1100"/>
              <a:buFont typeface="Arial"/>
              <a:buNone/>
            </a:pPr>
            <a:r>
              <a:rPr b="1" lang="en" sz="1600">
                <a:solidFill>
                  <a:srgbClr val="EA9999"/>
                </a:solidFill>
                <a:latin typeface="Consolas"/>
                <a:ea typeface="Consolas"/>
                <a:cs typeface="Consolas"/>
                <a:sym typeface="Consolas"/>
              </a:rPr>
              <a:t>				  mortality,</a:t>
            </a:r>
            <a:endParaRPr b="1" sz="1600">
              <a:solidFill>
                <a:srgbClr val="EA9999"/>
              </a:solidFill>
              <a:latin typeface="Consolas"/>
              <a:ea typeface="Consolas"/>
              <a:cs typeface="Consolas"/>
              <a:sym typeface="Consolas"/>
            </a:endParaRPr>
          </a:p>
          <a:p>
            <a:pPr indent="0" lvl="0" marL="0" marR="139700" rtl="0" algn="l">
              <a:spcBef>
                <a:spcPts val="0"/>
              </a:spcBef>
              <a:spcAft>
                <a:spcPts val="0"/>
              </a:spcAft>
              <a:buClr>
                <a:schemeClr val="dk1"/>
              </a:buClr>
              <a:buSzPts val="1100"/>
              <a:buFont typeface="Arial"/>
              <a:buNone/>
            </a:pPr>
            <a:r>
              <a:rPr b="1" lang="en" sz="1600">
                <a:solidFill>
                  <a:srgbClr val="EA9999"/>
                </a:solidFill>
                <a:latin typeface="Consolas"/>
                <a:ea typeface="Consolas"/>
                <a:cs typeface="Consolas"/>
                <a:sym typeface="Consolas"/>
              </a:rPr>
              <a:t>                  drugepisode,</a:t>
            </a:r>
            <a:endParaRPr b="1" sz="1600">
              <a:solidFill>
                <a:srgbClr val="EA9999"/>
              </a:solidFill>
              <a:latin typeface="Consolas"/>
              <a:ea typeface="Consolas"/>
              <a:cs typeface="Consolas"/>
              <a:sym typeface="Consolas"/>
            </a:endParaRPr>
          </a:p>
          <a:p>
            <a:pPr indent="0" lvl="0" marL="0" marR="139700" rtl="0" algn="l">
              <a:spcBef>
                <a:spcPts val="0"/>
              </a:spcBef>
              <a:spcAft>
                <a:spcPts val="0"/>
              </a:spcAft>
              <a:buClr>
                <a:schemeClr val="dk1"/>
              </a:buClr>
              <a:buSzPts val="1100"/>
              <a:buFont typeface="Arial"/>
              <a:buNone/>
            </a:pPr>
            <a:r>
              <a:rPr b="1" lang="en" sz="1600">
                <a:solidFill>
                  <a:srgbClr val="EA9999"/>
                </a:solidFill>
                <a:latin typeface="Consolas"/>
                <a:ea typeface="Consolas"/>
                <a:cs typeface="Consolas"/>
                <a:sym typeface="Consolas"/>
              </a:rPr>
              <a:t>                  progression</a:t>
            </a:r>
            <a:r>
              <a:rPr b="1" lang="en" sz="1600">
                <a:solidFill>
                  <a:srgbClr val="00FF00"/>
                </a:solidFill>
                <a:latin typeface="Consolas"/>
                <a:ea typeface="Consolas"/>
                <a:cs typeface="Consolas"/>
                <a:sym typeface="Consolas"/>
              </a:rPr>
              <a:t>)</a:t>
            </a:r>
            <a:endParaRPr b="1" sz="1600">
              <a:solidFill>
                <a:srgbClr val="00FF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1200">
              <a:solidFill>
                <a:srgbClr val="EEFFFF"/>
              </a:solidFill>
              <a:latin typeface="Consolas"/>
              <a:ea typeface="Consolas"/>
              <a:cs typeface="Consolas"/>
              <a:sym typeface="Consolas"/>
            </a:endParaRPr>
          </a:p>
        </p:txBody>
      </p:sp>
      <p:sp>
        <p:nvSpPr>
          <p:cNvPr id="644" name="Google Shape;644;p90"/>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highlight>
                  <a:srgbClr val="FFFFFF"/>
                </a:highlight>
                <a:latin typeface="Helvetica Neue"/>
                <a:ea typeface="Helvetica Neue"/>
                <a:cs typeface="Helvetica Neue"/>
                <a:sym typeface="Helvetica Neue"/>
              </a:rPr>
              <a:t>Compositionality</a:t>
            </a:r>
            <a:endParaRPr>
              <a:solidFill>
                <a:schemeClr val="accent1"/>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
                <a:solidFill>
                  <a:schemeClr val="accent1"/>
                </a:solidFill>
                <a:highlight>
                  <a:srgbClr val="FFFFFF"/>
                </a:highlight>
                <a:latin typeface="Helvetica Neue"/>
                <a:ea typeface="Helvetica Neue"/>
                <a:cs typeface="Helvetica Neue"/>
                <a:sym typeface="Helvetica Neue"/>
              </a:rPr>
              <a:t>Reasoning with higher level functions</a:t>
            </a:r>
            <a:endParaRPr>
              <a:solidFill>
                <a:schemeClr val="accent1"/>
              </a:solidFill>
            </a:endParaRPr>
          </a:p>
        </p:txBody>
      </p:sp>
      <p:sp>
        <p:nvSpPr>
          <p:cNvPr id="645" name="Google Shape;645;p90"/>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46" name="Google Shape;646;p90"/>
          <p:cNvSpPr txBox="1"/>
          <p:nvPr>
            <p:ph idx="2" type="body"/>
          </p:nvPr>
        </p:nvSpPr>
        <p:spPr>
          <a:xfrm>
            <a:off x="506925" y="1322875"/>
            <a:ext cx="3931500" cy="2107200"/>
          </a:xfrm>
          <a:prstGeom prst="rect">
            <a:avLst/>
          </a:prstGeom>
          <a:solidFill>
            <a:srgbClr val="000000"/>
          </a:solidFill>
          <a:ln>
            <a:noFill/>
          </a:ln>
        </p:spPr>
        <p:txBody>
          <a:bodyPr anchorCtr="0" anchor="t" bIns="91425" lIns="91425" spcFirstLastPara="1" rIns="91425" wrap="square" tIns="91425">
            <a:noAutofit/>
          </a:bodyPr>
          <a:lstStyle/>
          <a:p>
            <a:pPr indent="0" lvl="0" marL="139700" marR="139700" rtl="0" algn="l">
              <a:spcBef>
                <a:spcPts val="0"/>
              </a:spcBef>
              <a:spcAft>
                <a:spcPts val="0"/>
              </a:spcAft>
              <a:buNone/>
            </a:pPr>
            <a:r>
              <a:rPr b="1" lang="en" sz="1600">
                <a:solidFill>
                  <a:srgbClr val="FFFFFF"/>
                </a:solidFill>
                <a:latin typeface="Consolas"/>
                <a:ea typeface="Consolas"/>
                <a:cs typeface="Consolas"/>
                <a:sym typeface="Consolas"/>
              </a:rPr>
              <a:t>### Analysis code</a:t>
            </a:r>
            <a:endParaRPr b="1" sz="1600">
              <a:solidFill>
                <a:srgbClr val="FFFFFF"/>
              </a:solidFill>
              <a:latin typeface="Consolas"/>
              <a:ea typeface="Consolas"/>
              <a:cs typeface="Consolas"/>
              <a:sym typeface="Consolas"/>
            </a:endParaRPr>
          </a:p>
          <a:p>
            <a:pPr indent="0" lvl="0" marL="139700" marR="139700" rtl="0" algn="l">
              <a:spcBef>
                <a:spcPts val="0"/>
              </a:spcBef>
              <a:spcAft>
                <a:spcPts val="0"/>
              </a:spcAft>
              <a:buNone/>
            </a:pPr>
            <a:r>
              <a:rPr b="1" lang="en" sz="1600">
                <a:solidFill>
                  <a:srgbClr val="EA9999"/>
                </a:solidFill>
                <a:latin typeface="Consolas"/>
                <a:ea typeface="Consolas"/>
                <a:cs typeface="Consolas"/>
                <a:sym typeface="Consolas"/>
              </a:rPr>
              <a:t>c</a:t>
            </a:r>
            <a:r>
              <a:rPr b="1" lang="en" sz="1600">
                <a:solidFill>
                  <a:srgbClr val="EA9999"/>
                </a:solidFill>
                <a:latin typeface="Consolas"/>
                <a:ea typeface="Consolas"/>
                <a:cs typeface="Consolas"/>
                <a:sym typeface="Consolas"/>
              </a:rPr>
              <a:t>ohort</a:t>
            </a:r>
            <a:r>
              <a:rPr b="1" lang="en" sz="1600">
                <a:solidFill>
                  <a:srgbClr val="00FF00"/>
                </a:solidFill>
                <a:latin typeface="Consolas"/>
                <a:ea typeface="Consolas"/>
                <a:cs typeface="Consolas"/>
                <a:sym typeface="Consolas"/>
              </a:rPr>
              <a:t> </a:t>
            </a:r>
            <a:r>
              <a:rPr b="1" lang="en" sz="1600">
                <a:solidFill>
                  <a:srgbClr val="FFFFFF"/>
                </a:solidFill>
                <a:latin typeface="Consolas"/>
                <a:ea typeface="Consolas"/>
                <a:cs typeface="Consolas"/>
                <a:sym typeface="Consolas"/>
              </a:rPr>
              <a:t>%&lt;&gt;%</a:t>
            </a:r>
            <a:endParaRPr b="1" sz="1600">
              <a:solidFill>
                <a:srgbClr val="FFFFFF"/>
              </a:solidFill>
              <a:latin typeface="Consolas"/>
              <a:ea typeface="Consolas"/>
              <a:cs typeface="Consolas"/>
              <a:sym typeface="Consolas"/>
            </a:endParaRPr>
          </a:p>
          <a:p>
            <a:pPr indent="317500" lvl="0" marL="139700" marR="139700" rtl="0" algn="l">
              <a:spcBef>
                <a:spcPts val="0"/>
              </a:spcBef>
              <a:spcAft>
                <a:spcPts val="0"/>
              </a:spcAft>
              <a:buNone/>
            </a:pPr>
            <a:r>
              <a:rPr b="1" lang="en" sz="1600">
                <a:solidFill>
                  <a:srgbClr val="00FFFF"/>
                </a:solidFill>
                <a:latin typeface="Consolas"/>
                <a:ea typeface="Consolas"/>
                <a:cs typeface="Consolas"/>
                <a:sym typeface="Consolas"/>
              </a:rPr>
              <a:t>left_join</a:t>
            </a:r>
            <a:r>
              <a:rPr b="1" lang="en" sz="1600">
                <a:solidFill>
                  <a:srgbClr val="00FF00"/>
                </a:solidFill>
                <a:latin typeface="Consolas"/>
                <a:ea typeface="Consolas"/>
                <a:cs typeface="Consolas"/>
                <a:sym typeface="Consolas"/>
              </a:rPr>
              <a:t>(</a:t>
            </a:r>
            <a:r>
              <a:rPr b="1" lang="en" sz="1600">
                <a:solidFill>
                  <a:srgbClr val="EA9999"/>
                </a:solidFill>
                <a:latin typeface="Consolas"/>
                <a:ea typeface="Consolas"/>
                <a:cs typeface="Consolas"/>
                <a:sym typeface="Consolas"/>
              </a:rPr>
              <a:t>demographics</a:t>
            </a:r>
            <a:r>
              <a:rPr b="1" lang="en" sz="1600">
                <a:solidFill>
                  <a:srgbClr val="00FF00"/>
                </a:solidFill>
                <a:latin typeface="Consolas"/>
                <a:ea typeface="Consolas"/>
                <a:cs typeface="Consolas"/>
                <a:sym typeface="Consolas"/>
              </a:rPr>
              <a:t>) </a:t>
            </a:r>
            <a:r>
              <a:rPr b="1" lang="en" sz="1600">
                <a:solidFill>
                  <a:srgbClr val="FFFFFF"/>
                </a:solidFill>
                <a:latin typeface="Consolas"/>
                <a:ea typeface="Consolas"/>
                <a:cs typeface="Consolas"/>
                <a:sym typeface="Consolas"/>
              </a:rPr>
              <a:t>%&gt;%</a:t>
            </a:r>
            <a:endParaRPr b="1" sz="1600">
              <a:solidFill>
                <a:srgbClr val="FFFFFF"/>
              </a:solidFill>
              <a:latin typeface="Consolas"/>
              <a:ea typeface="Consolas"/>
              <a:cs typeface="Consolas"/>
              <a:sym typeface="Consolas"/>
            </a:endParaRPr>
          </a:p>
          <a:p>
            <a:pPr indent="317500" lvl="0" marL="139700" marR="139700" rtl="0" algn="l">
              <a:spcBef>
                <a:spcPts val="0"/>
              </a:spcBef>
              <a:spcAft>
                <a:spcPts val="0"/>
              </a:spcAft>
              <a:buNone/>
            </a:pPr>
            <a:r>
              <a:rPr b="1" lang="en" sz="1600">
                <a:solidFill>
                  <a:srgbClr val="00FFFF"/>
                </a:solidFill>
                <a:latin typeface="Consolas"/>
                <a:ea typeface="Consolas"/>
                <a:cs typeface="Consolas"/>
                <a:sym typeface="Consolas"/>
              </a:rPr>
              <a:t>left_join</a:t>
            </a:r>
            <a:r>
              <a:rPr b="1" lang="en" sz="1600">
                <a:solidFill>
                  <a:srgbClr val="00FF00"/>
                </a:solidFill>
                <a:latin typeface="Consolas"/>
                <a:ea typeface="Consolas"/>
                <a:cs typeface="Consolas"/>
                <a:sym typeface="Consolas"/>
              </a:rPr>
              <a:t>(</a:t>
            </a:r>
            <a:r>
              <a:rPr b="1" lang="en" sz="1600">
                <a:solidFill>
                  <a:srgbClr val="EA9999"/>
                </a:solidFill>
                <a:latin typeface="Consolas"/>
                <a:ea typeface="Consolas"/>
                <a:cs typeface="Consolas"/>
                <a:sym typeface="Consolas"/>
              </a:rPr>
              <a:t>mortality</a:t>
            </a:r>
            <a:r>
              <a:rPr b="1" lang="en" sz="1600">
                <a:solidFill>
                  <a:srgbClr val="00FF00"/>
                </a:solidFill>
                <a:latin typeface="Consolas"/>
                <a:ea typeface="Consolas"/>
                <a:cs typeface="Consolas"/>
                <a:sym typeface="Consolas"/>
              </a:rPr>
              <a:t>) </a:t>
            </a:r>
            <a:r>
              <a:rPr b="1" lang="en" sz="1600">
                <a:solidFill>
                  <a:srgbClr val="FFFFFF"/>
                </a:solidFill>
                <a:latin typeface="Consolas"/>
                <a:ea typeface="Consolas"/>
                <a:cs typeface="Consolas"/>
                <a:sym typeface="Consolas"/>
              </a:rPr>
              <a:t>%&gt;%</a:t>
            </a:r>
            <a:r>
              <a:rPr b="1" lang="en" sz="1600">
                <a:solidFill>
                  <a:srgbClr val="00FF00"/>
                </a:solidFill>
                <a:highlight>
                  <a:srgbClr val="263238"/>
                </a:highlight>
                <a:latin typeface="Consolas"/>
                <a:ea typeface="Consolas"/>
                <a:cs typeface="Consolas"/>
                <a:sym typeface="Consolas"/>
              </a:rPr>
              <a:t> </a:t>
            </a:r>
            <a:endParaRPr b="1" sz="1600">
              <a:solidFill>
                <a:srgbClr val="00FF00"/>
              </a:solidFill>
              <a:highlight>
                <a:srgbClr val="263238"/>
              </a:highlight>
              <a:latin typeface="Consolas"/>
              <a:ea typeface="Consolas"/>
              <a:cs typeface="Consolas"/>
              <a:sym typeface="Consolas"/>
            </a:endParaRPr>
          </a:p>
          <a:p>
            <a:pPr indent="317500" lvl="0" marL="139700" marR="139700" rtl="0" algn="l">
              <a:spcBef>
                <a:spcPts val="0"/>
              </a:spcBef>
              <a:spcAft>
                <a:spcPts val="0"/>
              </a:spcAft>
              <a:buNone/>
            </a:pPr>
            <a:r>
              <a:rPr b="1" lang="en" sz="1600">
                <a:solidFill>
                  <a:srgbClr val="00FFFF"/>
                </a:solidFill>
                <a:latin typeface="Consolas"/>
                <a:ea typeface="Consolas"/>
                <a:cs typeface="Consolas"/>
                <a:sym typeface="Consolas"/>
              </a:rPr>
              <a:t>left_join</a:t>
            </a:r>
            <a:r>
              <a:rPr b="1" lang="en" sz="1600">
                <a:solidFill>
                  <a:srgbClr val="00FF00"/>
                </a:solidFill>
                <a:latin typeface="Consolas"/>
                <a:ea typeface="Consolas"/>
                <a:cs typeface="Consolas"/>
                <a:sym typeface="Consolas"/>
              </a:rPr>
              <a:t>(</a:t>
            </a:r>
            <a:r>
              <a:rPr b="1" lang="en" sz="1600">
                <a:solidFill>
                  <a:srgbClr val="EA9999"/>
                </a:solidFill>
                <a:latin typeface="Consolas"/>
                <a:ea typeface="Consolas"/>
                <a:cs typeface="Consolas"/>
                <a:sym typeface="Consolas"/>
              </a:rPr>
              <a:t>drugepisode</a:t>
            </a:r>
            <a:r>
              <a:rPr b="1" lang="en" sz="1600">
                <a:solidFill>
                  <a:srgbClr val="00FF00"/>
                </a:solidFill>
                <a:latin typeface="Consolas"/>
                <a:ea typeface="Consolas"/>
                <a:cs typeface="Consolas"/>
                <a:sym typeface="Consolas"/>
              </a:rPr>
              <a:t>) </a:t>
            </a:r>
            <a:r>
              <a:rPr b="1" lang="en" sz="1600">
                <a:solidFill>
                  <a:srgbClr val="FFFFFF"/>
                </a:solidFill>
                <a:latin typeface="Consolas"/>
                <a:ea typeface="Consolas"/>
                <a:cs typeface="Consolas"/>
                <a:sym typeface="Consolas"/>
              </a:rPr>
              <a:t>%&gt;%</a:t>
            </a:r>
            <a:endParaRPr b="1" sz="1600">
              <a:solidFill>
                <a:srgbClr val="FFFFFF"/>
              </a:solidFill>
              <a:latin typeface="Consolas"/>
              <a:ea typeface="Consolas"/>
              <a:cs typeface="Consolas"/>
              <a:sym typeface="Consolas"/>
            </a:endParaRPr>
          </a:p>
          <a:p>
            <a:pPr indent="317500" lvl="0" marL="139700" marR="139700" rtl="0" algn="l">
              <a:spcBef>
                <a:spcPts val="0"/>
              </a:spcBef>
              <a:spcAft>
                <a:spcPts val="0"/>
              </a:spcAft>
              <a:buNone/>
            </a:pPr>
            <a:r>
              <a:rPr b="1" lang="en" sz="1600">
                <a:solidFill>
                  <a:srgbClr val="00FFFF"/>
                </a:solidFill>
                <a:latin typeface="Consolas"/>
                <a:ea typeface="Consolas"/>
                <a:cs typeface="Consolas"/>
                <a:sym typeface="Consolas"/>
              </a:rPr>
              <a:t>left_join</a:t>
            </a:r>
            <a:r>
              <a:rPr b="1" lang="en" sz="1600">
                <a:solidFill>
                  <a:srgbClr val="00FF00"/>
                </a:solidFill>
                <a:latin typeface="Consolas"/>
                <a:ea typeface="Consolas"/>
                <a:cs typeface="Consolas"/>
                <a:sym typeface="Consolas"/>
              </a:rPr>
              <a:t>(</a:t>
            </a:r>
            <a:r>
              <a:rPr b="1" lang="en" sz="1600">
                <a:solidFill>
                  <a:srgbClr val="EA9999"/>
                </a:solidFill>
                <a:latin typeface="Consolas"/>
                <a:ea typeface="Consolas"/>
                <a:cs typeface="Consolas"/>
                <a:sym typeface="Consolas"/>
              </a:rPr>
              <a:t>progression</a:t>
            </a:r>
            <a:r>
              <a:rPr b="1" lang="en" sz="1600">
                <a:solidFill>
                  <a:srgbClr val="00FF00"/>
                </a:solidFill>
                <a:latin typeface="Consolas"/>
                <a:ea typeface="Consolas"/>
                <a:cs typeface="Consolas"/>
                <a:sym typeface="Consolas"/>
              </a:rPr>
              <a:t>)</a:t>
            </a:r>
            <a:endParaRPr b="1" sz="1400">
              <a:solidFill>
                <a:srgbClr val="00FF00"/>
              </a:solidFill>
              <a:highlight>
                <a:srgbClr val="263238"/>
              </a:highlight>
              <a:latin typeface="Consolas"/>
              <a:ea typeface="Consolas"/>
              <a:cs typeface="Consolas"/>
              <a:sym typeface="Consolas"/>
            </a:endParaRPr>
          </a:p>
          <a:p>
            <a:pPr indent="0" lvl="0" marL="139700" marR="139700" rtl="0" algn="l">
              <a:spcBef>
                <a:spcPts val="0"/>
              </a:spcBef>
              <a:spcAft>
                <a:spcPts val="0"/>
              </a:spcAft>
              <a:buNone/>
            </a:pPr>
            <a:r>
              <a:t/>
            </a:r>
            <a:endParaRPr b="1" sz="1400">
              <a:solidFill>
                <a:schemeClr val="accent6"/>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91"/>
          <p:cNvSpPr txBox="1"/>
          <p:nvPr>
            <p:ph idx="1" type="body"/>
          </p:nvPr>
        </p:nvSpPr>
        <p:spPr>
          <a:xfrm>
            <a:off x="202123" y="1401635"/>
            <a:ext cx="3931500" cy="3204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Running the same function with the same input should always produce the same result</a:t>
            </a:r>
            <a:endParaRPr/>
          </a:p>
          <a:p>
            <a:pPr indent="-342900" lvl="0" marL="457200" rtl="0" algn="l">
              <a:spcBef>
                <a:spcPts val="1000"/>
              </a:spcBef>
              <a:spcAft>
                <a:spcPts val="0"/>
              </a:spcAft>
              <a:buSzPts val="1800"/>
              <a:buChar char="●"/>
            </a:pPr>
            <a:r>
              <a:rPr lang="en"/>
              <a:t>Safeguard reproducibility with</a:t>
            </a:r>
            <a:endParaRPr/>
          </a:p>
          <a:p>
            <a:pPr indent="-342900" lvl="1" marL="914400" rtl="0" algn="l">
              <a:spcBef>
                <a:spcPts val="1000"/>
              </a:spcBef>
              <a:spcAft>
                <a:spcPts val="0"/>
              </a:spcAft>
              <a:buSzPts val="1800"/>
              <a:buChar char="○"/>
            </a:pPr>
            <a:r>
              <a:rPr lang="en" sz="1800"/>
              <a:t>Immutable inputs + outputs</a:t>
            </a:r>
            <a:endParaRPr sz="1800"/>
          </a:p>
          <a:p>
            <a:pPr indent="-342900" lvl="1" marL="914400" rtl="0" algn="l">
              <a:spcBef>
                <a:spcPts val="1000"/>
              </a:spcBef>
              <a:spcAft>
                <a:spcPts val="0"/>
              </a:spcAft>
              <a:buSzPts val="1800"/>
              <a:buChar char="○"/>
            </a:pPr>
            <a:r>
              <a:rPr lang="en" sz="1800"/>
              <a:t>Idempotent processes</a:t>
            </a:r>
            <a:endParaRPr sz="1800"/>
          </a:p>
          <a:p>
            <a:pPr indent="-342900" lvl="1" marL="914400" rtl="0" algn="l">
              <a:spcBef>
                <a:spcPts val="1000"/>
              </a:spcBef>
              <a:spcAft>
                <a:spcPts val="0"/>
              </a:spcAft>
              <a:buSzPts val="1800"/>
              <a:buChar char="○"/>
            </a:pPr>
            <a:r>
              <a:rPr lang="en" sz="1800"/>
              <a:t>Deterministic algorithms</a:t>
            </a:r>
            <a:endParaRPr sz="1800"/>
          </a:p>
          <a:p>
            <a:pPr indent="0" lvl="0" marL="0" rtl="0" algn="l">
              <a:spcBef>
                <a:spcPts val="1000"/>
              </a:spcBef>
              <a:spcAft>
                <a:spcPts val="1600"/>
              </a:spcAft>
              <a:buNone/>
            </a:pPr>
            <a:r>
              <a:rPr lang="en"/>
              <a:t> </a:t>
            </a:r>
            <a:endParaRPr/>
          </a:p>
        </p:txBody>
      </p:sp>
      <p:sp>
        <p:nvSpPr>
          <p:cNvPr id="652" name="Google Shape;652;p91"/>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highlight>
                  <a:srgbClr val="FFFFFF"/>
                </a:highlight>
                <a:latin typeface="Helvetica Neue"/>
                <a:ea typeface="Helvetica Neue"/>
                <a:cs typeface="Helvetica Neue"/>
                <a:sym typeface="Helvetica Neue"/>
              </a:rPr>
              <a:t>Reproducibility</a:t>
            </a:r>
            <a:r>
              <a:rPr lang="en">
                <a:solidFill>
                  <a:schemeClr val="accent1"/>
                </a:solidFill>
                <a:highlight>
                  <a:srgbClr val="FFFFFF"/>
                </a:highlight>
                <a:latin typeface="Helvetica Neue"/>
                <a:ea typeface="Helvetica Neue"/>
                <a:cs typeface="Helvetica Neue"/>
                <a:sym typeface="Helvetica Neue"/>
              </a:rPr>
              <a:t> </a:t>
            </a:r>
            <a:endParaRPr>
              <a:solidFill>
                <a:schemeClr val="accent1"/>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
                <a:solidFill>
                  <a:schemeClr val="accent1"/>
                </a:solidFill>
                <a:highlight>
                  <a:srgbClr val="FFFFFF"/>
                </a:highlight>
                <a:latin typeface="Helvetica Neue"/>
                <a:ea typeface="Helvetica Neue"/>
                <a:cs typeface="Helvetica Neue"/>
                <a:sym typeface="Helvetica Neue"/>
              </a:rPr>
              <a:t>Avoiding side effects and external states</a:t>
            </a:r>
            <a:endParaRPr>
              <a:solidFill>
                <a:schemeClr val="accent1"/>
              </a:solidFill>
            </a:endParaRPr>
          </a:p>
        </p:txBody>
      </p:sp>
      <p:sp>
        <p:nvSpPr>
          <p:cNvPr id="653" name="Google Shape;653;p91"/>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54" name="Google Shape;654;p91"/>
          <p:cNvSpPr/>
          <p:nvPr/>
        </p:nvSpPr>
        <p:spPr>
          <a:xfrm>
            <a:off x="4133625" y="1616525"/>
            <a:ext cx="4867776" cy="29900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A86E8"/>
                </a:solidFill>
                <a:latin typeface="Consolas"/>
                <a:ea typeface="Consolas"/>
                <a:cs typeface="Consolas"/>
                <a:sym typeface="Consolas"/>
              </a:rPr>
              <a:t>But sometimes we need side effects!</a:t>
            </a:r>
            <a:endParaRPr b="1" sz="2000">
              <a:solidFill>
                <a:srgbClr val="4A86E8"/>
              </a:solidFill>
              <a:latin typeface="Consolas"/>
              <a:ea typeface="Consolas"/>
              <a:cs typeface="Consolas"/>
              <a:sym typeface="Consolas"/>
            </a:endParaRPr>
          </a:p>
          <a:p>
            <a:pPr indent="0" lvl="0" marL="0" rtl="0" algn="l">
              <a:spcBef>
                <a:spcPts val="0"/>
              </a:spcBef>
              <a:spcAft>
                <a:spcPts val="0"/>
              </a:spcAft>
              <a:buNone/>
            </a:pPr>
            <a:r>
              <a:t/>
            </a:r>
            <a:endParaRPr b="1" sz="1800">
              <a:solidFill>
                <a:srgbClr val="4A86E8"/>
              </a:solidFill>
              <a:latin typeface="Consolas"/>
              <a:ea typeface="Consolas"/>
              <a:cs typeface="Consolas"/>
              <a:sym typeface="Consolas"/>
            </a:endParaRPr>
          </a:p>
          <a:p>
            <a:pPr indent="-342900" lvl="0" marL="320040" rtl="0" algn="l">
              <a:spcBef>
                <a:spcPts val="0"/>
              </a:spcBef>
              <a:spcAft>
                <a:spcPts val="0"/>
              </a:spcAft>
              <a:buClr>
                <a:srgbClr val="4A86E8"/>
              </a:buClr>
              <a:buSzPts val="1800"/>
              <a:buFont typeface="Consolas"/>
              <a:buChar char="●"/>
            </a:pPr>
            <a:r>
              <a:rPr b="1" lang="en" sz="1800">
                <a:solidFill>
                  <a:srgbClr val="4A86E8"/>
                </a:solidFill>
                <a:latin typeface="Consolas"/>
                <a:ea typeface="Consolas"/>
                <a:cs typeface="Consolas"/>
                <a:sym typeface="Consolas"/>
              </a:rPr>
              <a:t>Printing</a:t>
            </a:r>
            <a:endParaRPr b="1" sz="1800">
              <a:solidFill>
                <a:srgbClr val="4A86E8"/>
              </a:solidFill>
              <a:latin typeface="Consolas"/>
              <a:ea typeface="Consolas"/>
              <a:cs typeface="Consolas"/>
              <a:sym typeface="Consolas"/>
            </a:endParaRPr>
          </a:p>
          <a:p>
            <a:pPr indent="-342900" lvl="0" marL="320040" rtl="0" algn="l">
              <a:spcBef>
                <a:spcPts val="0"/>
              </a:spcBef>
              <a:spcAft>
                <a:spcPts val="0"/>
              </a:spcAft>
              <a:buClr>
                <a:srgbClr val="4A86E8"/>
              </a:buClr>
              <a:buSzPts val="1800"/>
              <a:buFont typeface="Consolas"/>
              <a:buChar char="●"/>
            </a:pPr>
            <a:r>
              <a:rPr b="1" lang="en" sz="1800">
                <a:solidFill>
                  <a:srgbClr val="4A86E8"/>
                </a:solidFill>
                <a:latin typeface="Consolas"/>
                <a:ea typeface="Consolas"/>
                <a:cs typeface="Consolas"/>
                <a:sym typeface="Consolas"/>
              </a:rPr>
              <a:t>Plotting</a:t>
            </a:r>
            <a:endParaRPr b="1" sz="1800">
              <a:solidFill>
                <a:srgbClr val="4A86E8"/>
              </a:solidFill>
              <a:latin typeface="Consolas"/>
              <a:ea typeface="Consolas"/>
              <a:cs typeface="Consolas"/>
              <a:sym typeface="Consolas"/>
            </a:endParaRPr>
          </a:p>
          <a:p>
            <a:pPr indent="-342900" lvl="0" marL="320040" rtl="0" algn="l">
              <a:spcBef>
                <a:spcPts val="0"/>
              </a:spcBef>
              <a:spcAft>
                <a:spcPts val="0"/>
              </a:spcAft>
              <a:buClr>
                <a:srgbClr val="4A86E8"/>
              </a:buClr>
              <a:buSzPts val="1800"/>
              <a:buFont typeface="Consolas"/>
              <a:buChar char="●"/>
            </a:pPr>
            <a:r>
              <a:rPr b="1" lang="en" sz="1800">
                <a:solidFill>
                  <a:srgbClr val="4A86E8"/>
                </a:solidFill>
                <a:latin typeface="Consolas"/>
                <a:ea typeface="Consolas"/>
                <a:cs typeface="Consolas"/>
                <a:sym typeface="Consolas"/>
              </a:rPr>
              <a:t>Saving output to disk</a:t>
            </a:r>
            <a:endParaRPr b="1" sz="1800">
              <a:solidFill>
                <a:srgbClr val="4A86E8"/>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92"/>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highlight>
                  <a:srgbClr val="FFFFFF"/>
                </a:highlight>
                <a:latin typeface="Helvetica Neue"/>
                <a:ea typeface="Helvetica Neue"/>
                <a:cs typeface="Helvetica Neue"/>
                <a:sym typeface="Helvetica Neue"/>
              </a:rPr>
              <a:t>Reproducibility</a:t>
            </a:r>
            <a:r>
              <a:rPr lang="en">
                <a:solidFill>
                  <a:schemeClr val="accent1"/>
                </a:solidFill>
                <a:highlight>
                  <a:srgbClr val="FFFFFF"/>
                </a:highlight>
                <a:latin typeface="Helvetica Neue"/>
                <a:ea typeface="Helvetica Neue"/>
                <a:cs typeface="Helvetica Neue"/>
                <a:sym typeface="Helvetica Neue"/>
              </a:rPr>
              <a:t> </a:t>
            </a:r>
            <a:endParaRPr>
              <a:solidFill>
                <a:schemeClr val="accent1"/>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
                <a:solidFill>
                  <a:schemeClr val="accent1"/>
                </a:solidFill>
                <a:highlight>
                  <a:srgbClr val="FFFFFF"/>
                </a:highlight>
                <a:latin typeface="Helvetica Neue"/>
                <a:ea typeface="Helvetica Neue"/>
                <a:cs typeface="Helvetica Neue"/>
                <a:sym typeface="Helvetica Neue"/>
              </a:rPr>
              <a:t>Clearly separate pure functions from functions desired for their side effects</a:t>
            </a:r>
            <a:endParaRPr>
              <a:solidFill>
                <a:schemeClr val="accent1"/>
              </a:solidFill>
            </a:endParaRPr>
          </a:p>
        </p:txBody>
      </p:sp>
      <p:sp>
        <p:nvSpPr>
          <p:cNvPr id="660" name="Google Shape;660;p92"/>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661" name="Google Shape;661;p92"/>
          <p:cNvPicPr preferRelativeResize="0"/>
          <p:nvPr/>
        </p:nvPicPr>
        <p:blipFill>
          <a:blip r:embed="rId3">
            <a:alphaModFix/>
          </a:blip>
          <a:stretch>
            <a:fillRect/>
          </a:stretch>
        </p:blipFill>
        <p:spPr>
          <a:xfrm>
            <a:off x="5353162" y="1519151"/>
            <a:ext cx="3266064" cy="2080151"/>
          </a:xfrm>
          <a:prstGeom prst="rect">
            <a:avLst/>
          </a:prstGeom>
          <a:noFill/>
          <a:ln>
            <a:noFill/>
          </a:ln>
        </p:spPr>
      </p:pic>
      <p:pic>
        <p:nvPicPr>
          <p:cNvPr id="662" name="Google Shape;662;p92"/>
          <p:cNvPicPr preferRelativeResize="0"/>
          <p:nvPr/>
        </p:nvPicPr>
        <p:blipFill rotWithShape="1">
          <a:blip r:embed="rId4">
            <a:alphaModFix/>
          </a:blip>
          <a:srcRect b="0" l="0" r="26106" t="0"/>
          <a:stretch/>
        </p:blipFill>
        <p:spPr>
          <a:xfrm>
            <a:off x="304800" y="1531675"/>
            <a:ext cx="4054925" cy="2080151"/>
          </a:xfrm>
          <a:prstGeom prst="rect">
            <a:avLst/>
          </a:prstGeom>
          <a:noFill/>
          <a:ln>
            <a:noFill/>
          </a:ln>
        </p:spPr>
      </p:pic>
      <p:pic>
        <p:nvPicPr>
          <p:cNvPr id="663" name="Google Shape;663;p92"/>
          <p:cNvPicPr preferRelativeResize="0"/>
          <p:nvPr/>
        </p:nvPicPr>
        <p:blipFill rotWithShape="1">
          <a:blip r:embed="rId5">
            <a:alphaModFix/>
          </a:blip>
          <a:srcRect b="27099" l="75383" r="0" t="18711"/>
          <a:stretch/>
        </p:blipFill>
        <p:spPr>
          <a:xfrm>
            <a:off x="2664300" y="2250600"/>
            <a:ext cx="1345176" cy="1665525"/>
          </a:xfrm>
          <a:prstGeom prst="rect">
            <a:avLst/>
          </a:prstGeom>
          <a:noFill/>
          <a:ln>
            <a:noFill/>
          </a:ln>
        </p:spPr>
      </p:pic>
      <p:sp>
        <p:nvSpPr>
          <p:cNvPr id="664" name="Google Shape;664;p92"/>
          <p:cNvSpPr txBox="1"/>
          <p:nvPr/>
        </p:nvSpPr>
        <p:spPr>
          <a:xfrm>
            <a:off x="2445800" y="2386600"/>
            <a:ext cx="548700" cy="13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O</a:t>
            </a:r>
            <a:endParaRPr b="1">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U</a:t>
            </a:r>
            <a:endParaRPr b="1">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T </a:t>
            </a:r>
            <a:endParaRPr b="1">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P</a:t>
            </a:r>
            <a:endParaRPr b="1">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U</a:t>
            </a:r>
            <a:endParaRPr b="1">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T</a:t>
            </a:r>
            <a:endParaRPr b="1">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65" name="Google Shape;665;p92"/>
          <p:cNvSpPr txBox="1"/>
          <p:nvPr/>
        </p:nvSpPr>
        <p:spPr>
          <a:xfrm>
            <a:off x="304800" y="3867150"/>
            <a:ext cx="4374600" cy="7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No side effects intended!</a:t>
            </a:r>
            <a:endParaRPr b="1" sz="1800">
              <a:latin typeface="Helvetica Neue"/>
              <a:ea typeface="Helvetica Neue"/>
              <a:cs typeface="Helvetica Neue"/>
              <a:sym typeface="Helvetica Neue"/>
            </a:endParaRPr>
          </a:p>
          <a:p>
            <a:pPr indent="0" lvl="0" marL="0" rtl="0" algn="l">
              <a:spcBef>
                <a:spcPts val="0"/>
              </a:spcBef>
              <a:spcAft>
                <a:spcPts val="0"/>
              </a:spcAft>
              <a:buNone/>
            </a:pPr>
            <a:r>
              <a:rPr b="1" lang="en" sz="1800">
                <a:latin typeface="Helvetica Neue"/>
                <a:ea typeface="Helvetica Neue"/>
                <a:cs typeface="Helvetica Neue"/>
                <a:sym typeface="Helvetica Neue"/>
              </a:rPr>
              <a:t>Returns something</a:t>
            </a:r>
            <a:endParaRPr b="1" sz="1800">
              <a:latin typeface="Helvetica Neue"/>
              <a:ea typeface="Helvetica Neue"/>
              <a:cs typeface="Helvetica Neue"/>
              <a:sym typeface="Helvetica Neue"/>
            </a:endParaRPr>
          </a:p>
        </p:txBody>
      </p:sp>
      <p:sp>
        <p:nvSpPr>
          <p:cNvPr id="666" name="Google Shape;666;p92"/>
          <p:cNvSpPr/>
          <p:nvPr/>
        </p:nvSpPr>
        <p:spPr>
          <a:xfrm>
            <a:off x="4626725" y="3441700"/>
            <a:ext cx="4374702" cy="1151280"/>
          </a:xfrm>
          <a:prstGeom prst="irregularSeal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Side effects desired</a:t>
            </a:r>
            <a:r>
              <a:rPr b="1" lang="en" sz="1800"/>
              <a:t>!</a:t>
            </a:r>
            <a:r>
              <a:rPr b="1" lang="en" sz="1800"/>
              <a:t> </a:t>
            </a:r>
            <a:endParaRPr b="1" sz="1800"/>
          </a:p>
        </p:txBody>
      </p:sp>
      <p:sp>
        <p:nvSpPr>
          <p:cNvPr id="667" name="Google Shape;667;p92"/>
          <p:cNvSpPr txBox="1"/>
          <p:nvPr/>
        </p:nvSpPr>
        <p:spPr>
          <a:xfrm>
            <a:off x="1636325" y="4669175"/>
            <a:ext cx="38862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Helvetica Neue"/>
                <a:ea typeface="Helvetica Neue"/>
                <a:cs typeface="Helvetica Neue"/>
                <a:sym typeface="Helvetica Neue"/>
              </a:rPr>
              <a:t>Graphic adapted from Charlotte Wickham </a:t>
            </a:r>
            <a:endParaRPr b="1" i="1">
              <a:latin typeface="Helvetica Neue"/>
              <a:ea typeface="Helvetica Neue"/>
              <a:cs typeface="Helvetica Neue"/>
              <a:sym typeface="Helvetica Neue"/>
            </a:endParaRPr>
          </a:p>
        </p:txBody>
      </p:sp>
      <p:sp>
        <p:nvSpPr>
          <p:cNvPr id="668" name="Google Shape;668;p92"/>
          <p:cNvSpPr/>
          <p:nvPr/>
        </p:nvSpPr>
        <p:spPr>
          <a:xfrm>
            <a:off x="7543800" y="2238624"/>
            <a:ext cx="1345200" cy="1224900"/>
          </a:xfrm>
          <a:prstGeom prst="ellipse">
            <a:avLst/>
          </a:prstGeom>
          <a:noFill/>
          <a:ln cap="flat" cmpd="sng" w="3810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NO OUTPUT</a:t>
            </a:r>
            <a:endParaRPr b="1">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93"/>
          <p:cNvSpPr txBox="1"/>
          <p:nvPr>
            <p:ph idx="1" type="body"/>
          </p:nvPr>
        </p:nvSpPr>
        <p:spPr>
          <a:xfrm>
            <a:off x="154825" y="1297700"/>
            <a:ext cx="4533000" cy="33087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a:t>Functional modular code makes for happy unit testing</a:t>
            </a:r>
            <a:endParaRPr/>
          </a:p>
          <a:p>
            <a:pPr indent="-330200" lvl="1" marL="914400" rtl="0" algn="l">
              <a:spcBef>
                <a:spcPts val="0"/>
              </a:spcBef>
              <a:spcAft>
                <a:spcPts val="0"/>
              </a:spcAft>
              <a:buSzPts val="1600"/>
              <a:buChar char="○"/>
            </a:pPr>
            <a:r>
              <a:rPr lang="en" sz="1600"/>
              <a:t>Avoid d</a:t>
            </a:r>
            <a:r>
              <a:rPr lang="en" sz="1600"/>
              <a:t>ifficult to test code stemming from </a:t>
            </a:r>
            <a:r>
              <a:rPr b="1" lang="en" sz="1600">
                <a:solidFill>
                  <a:schemeClr val="dk1"/>
                </a:solidFill>
                <a:highlight>
                  <a:srgbClr val="FFFFFF"/>
                </a:highlight>
              </a:rPr>
              <a:t>Mutability,</a:t>
            </a:r>
            <a:r>
              <a:rPr lang="en" sz="1600">
                <a:solidFill>
                  <a:schemeClr val="dk1"/>
                </a:solidFill>
                <a:highlight>
                  <a:srgbClr val="FFFFFF"/>
                </a:highlight>
              </a:rPr>
              <a:t> </a:t>
            </a:r>
            <a:r>
              <a:rPr b="1" lang="en" sz="1600">
                <a:solidFill>
                  <a:schemeClr val="dk1"/>
                </a:solidFill>
                <a:highlight>
                  <a:srgbClr val="FFFFFF"/>
                </a:highlight>
              </a:rPr>
              <a:t>Side-Effects</a:t>
            </a:r>
            <a:r>
              <a:rPr lang="en" sz="1600">
                <a:solidFill>
                  <a:schemeClr val="dk1"/>
                </a:solidFill>
                <a:highlight>
                  <a:srgbClr val="FFFFFF"/>
                </a:highlight>
              </a:rPr>
              <a:t>,</a:t>
            </a:r>
            <a:r>
              <a:rPr i="1" lang="en" sz="1600">
                <a:solidFill>
                  <a:schemeClr val="dk1"/>
                </a:solidFill>
                <a:highlight>
                  <a:srgbClr val="FFFFFF"/>
                </a:highlight>
              </a:rPr>
              <a:t> </a:t>
            </a:r>
            <a:r>
              <a:rPr b="1" lang="en" sz="1600">
                <a:solidFill>
                  <a:schemeClr val="dk1"/>
                </a:solidFill>
                <a:highlight>
                  <a:srgbClr val="FFFFFF"/>
                </a:highlight>
              </a:rPr>
              <a:t>Responsibility overload</a:t>
            </a:r>
            <a:r>
              <a:rPr lang="en" sz="1600">
                <a:solidFill>
                  <a:schemeClr val="dk1"/>
                </a:solidFill>
                <a:highlight>
                  <a:srgbClr val="FFFFFF"/>
                </a:highlight>
              </a:rPr>
              <a:t>, and </a:t>
            </a:r>
            <a:r>
              <a:rPr b="1" lang="en" sz="1600">
                <a:solidFill>
                  <a:schemeClr val="dk1"/>
                </a:solidFill>
                <a:highlight>
                  <a:srgbClr val="FFFFFF"/>
                </a:highlight>
              </a:rPr>
              <a:t>Procedural instructions</a:t>
            </a:r>
            <a:endParaRPr sz="1600"/>
          </a:p>
          <a:p>
            <a:pPr indent="-342900" lvl="0" marL="457200" rtl="0" algn="l">
              <a:spcBef>
                <a:spcPts val="1000"/>
              </a:spcBef>
              <a:spcAft>
                <a:spcPts val="0"/>
              </a:spcAft>
              <a:buSzPts val="1800"/>
              <a:buChar char="●"/>
            </a:pPr>
            <a:r>
              <a:rPr lang="en"/>
              <a:t>Avoid side effects and maintain your functional flow</a:t>
            </a:r>
            <a:endParaRPr/>
          </a:p>
          <a:p>
            <a:pPr indent="-330200" lvl="1" marL="914400" rtl="0" algn="l">
              <a:spcBef>
                <a:spcPts val="0"/>
              </a:spcBef>
              <a:spcAft>
                <a:spcPts val="0"/>
              </a:spcAft>
              <a:buSzPts val="1600"/>
              <a:buChar char="○"/>
            </a:pPr>
            <a:r>
              <a:rPr lang="en" sz="1600">
                <a:solidFill>
                  <a:schemeClr val="dk1"/>
                </a:solidFill>
              </a:rPr>
              <a:t>try-catch exception blocks can be refactored as higher order functions</a:t>
            </a:r>
            <a:endParaRPr sz="1600"/>
          </a:p>
        </p:txBody>
      </p:sp>
      <p:sp>
        <p:nvSpPr>
          <p:cNvPr id="674" name="Google Shape;674;p93"/>
          <p:cNvSpPr txBox="1"/>
          <p:nvPr>
            <p:ph idx="2" type="body"/>
          </p:nvPr>
        </p:nvSpPr>
        <p:spPr>
          <a:xfrm>
            <a:off x="4687686" y="1401634"/>
            <a:ext cx="3931500" cy="32049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rgbClr val="00FFFF"/>
                </a:solidFill>
                <a:latin typeface="Courier New"/>
                <a:ea typeface="Courier New"/>
                <a:cs typeface="Courier New"/>
                <a:sym typeface="Courier New"/>
              </a:rPr>
              <a:t>error_prone_fn</a:t>
            </a:r>
            <a:r>
              <a:rPr b="1" lang="en" sz="1400">
                <a:solidFill>
                  <a:schemeClr val="accent6"/>
                </a:solidFill>
                <a:latin typeface="Courier New"/>
                <a:ea typeface="Courier New"/>
                <a:cs typeface="Courier New"/>
                <a:sym typeface="Courier New"/>
              </a:rPr>
              <a:t> &lt;- function(</a:t>
            </a:r>
            <a:r>
              <a:rPr b="1" lang="en" sz="1400">
                <a:solidFill>
                  <a:srgbClr val="EA9999"/>
                </a:solidFill>
                <a:latin typeface="Courier New"/>
                <a:ea typeface="Courier New"/>
                <a:cs typeface="Courier New"/>
                <a:sym typeface="Courier New"/>
              </a:rPr>
              <a:t>data</a:t>
            </a:r>
            <a:r>
              <a:rPr b="1" lang="en" sz="1400">
                <a:solidFill>
                  <a:schemeClr val="accent6"/>
                </a:solidFill>
                <a:latin typeface="Courier New"/>
                <a:ea typeface="Courier New"/>
                <a:cs typeface="Courier New"/>
                <a:sym typeface="Courier New"/>
              </a:rPr>
              <a:t>) </a:t>
            </a:r>
            <a:r>
              <a:rPr b="1" lang="en" sz="1400">
                <a:solidFill>
                  <a:srgbClr val="FFFFFF"/>
                </a:solidFill>
                <a:latin typeface="Courier New"/>
                <a:ea typeface="Courier New"/>
                <a:cs typeface="Courier New"/>
                <a:sym typeface="Courier New"/>
              </a:rPr>
              <a:t>{</a:t>
            </a:r>
            <a:endParaRPr b="1" sz="14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400">
                <a:solidFill>
                  <a:schemeClr val="accent6"/>
                </a:solidFill>
                <a:latin typeface="Courier New"/>
                <a:ea typeface="Courier New"/>
                <a:cs typeface="Courier New"/>
                <a:sym typeface="Courier New"/>
              </a:rPr>
              <a:t>	</a:t>
            </a:r>
            <a:r>
              <a:rPr b="1" i="1" lang="en" sz="1400">
                <a:solidFill>
                  <a:srgbClr val="FFFFFF"/>
                </a:solidFill>
                <a:latin typeface="Courier New"/>
                <a:ea typeface="Courier New"/>
                <a:cs typeface="Courier New"/>
                <a:sym typeface="Courier New"/>
              </a:rPr>
              <a:t>exprs</a:t>
            </a:r>
            <a:endParaRPr b="1" i="1" sz="14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400">
                <a:solidFill>
                  <a:srgbClr val="FFFFFF"/>
                </a:solidFill>
                <a:latin typeface="Courier New"/>
                <a:ea typeface="Courier New"/>
                <a:cs typeface="Courier New"/>
                <a:sym typeface="Courier New"/>
              </a:rPr>
              <a:t>}</a:t>
            </a:r>
            <a:endParaRPr b="1" sz="14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400">
              <a:solidFill>
                <a:srgbClr val="00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400">
                <a:solidFill>
                  <a:srgbClr val="00FFFF"/>
                </a:solidFill>
                <a:latin typeface="Courier New"/>
                <a:ea typeface="Courier New"/>
                <a:cs typeface="Courier New"/>
                <a:sym typeface="Courier New"/>
              </a:rPr>
              <a:t>safe_fn</a:t>
            </a:r>
            <a:r>
              <a:rPr b="1" lang="en" sz="1400">
                <a:solidFill>
                  <a:schemeClr val="accent6"/>
                </a:solidFill>
                <a:latin typeface="Courier New"/>
                <a:ea typeface="Courier New"/>
                <a:cs typeface="Courier New"/>
                <a:sym typeface="Courier New"/>
              </a:rPr>
              <a:t> &lt;- </a:t>
            </a:r>
            <a:r>
              <a:rPr b="1" lang="en" sz="1400">
                <a:solidFill>
                  <a:srgbClr val="B4A7D6"/>
                </a:solidFill>
                <a:latin typeface="Courier New"/>
                <a:ea typeface="Courier New"/>
                <a:cs typeface="Courier New"/>
                <a:sym typeface="Courier New"/>
              </a:rPr>
              <a:t>purrr::safely</a:t>
            </a:r>
            <a:r>
              <a:rPr b="1" lang="en" sz="1400">
                <a:solidFill>
                  <a:schemeClr val="accent6"/>
                </a:solidFill>
                <a:latin typeface="Courier New"/>
                <a:ea typeface="Courier New"/>
                <a:cs typeface="Courier New"/>
                <a:sym typeface="Courier New"/>
              </a:rPr>
              <a:t>(</a:t>
            </a:r>
            <a:endParaRPr b="1" sz="1400">
              <a:solidFill>
                <a:schemeClr val="accent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400">
                <a:solidFill>
                  <a:schemeClr val="accent6"/>
                </a:solidFill>
                <a:latin typeface="Courier New"/>
                <a:ea typeface="Courier New"/>
                <a:cs typeface="Courier New"/>
                <a:sym typeface="Courier New"/>
              </a:rPr>
              <a:t>	</a:t>
            </a:r>
            <a:r>
              <a:rPr b="1" lang="en" sz="1400">
                <a:solidFill>
                  <a:srgbClr val="EA9999"/>
                </a:solidFill>
                <a:latin typeface="Courier New"/>
                <a:ea typeface="Courier New"/>
                <a:cs typeface="Courier New"/>
                <a:sym typeface="Courier New"/>
              </a:rPr>
              <a:t>.f =</a:t>
            </a:r>
            <a:r>
              <a:rPr b="1" lang="en" sz="1400">
                <a:solidFill>
                  <a:schemeClr val="accent6"/>
                </a:solidFill>
                <a:latin typeface="Courier New"/>
                <a:ea typeface="Courier New"/>
                <a:cs typeface="Courier New"/>
                <a:sym typeface="Courier New"/>
              </a:rPr>
              <a:t> </a:t>
            </a:r>
            <a:r>
              <a:rPr b="1" lang="en" sz="1400">
                <a:solidFill>
                  <a:srgbClr val="00FF00"/>
                </a:solidFill>
                <a:latin typeface="Courier New"/>
                <a:ea typeface="Courier New"/>
                <a:cs typeface="Courier New"/>
                <a:sym typeface="Courier New"/>
              </a:rPr>
              <a:t>error_prone_fn</a:t>
            </a:r>
            <a:r>
              <a:rPr b="1" lang="en" sz="1400">
                <a:solidFill>
                  <a:schemeClr val="accent6"/>
                </a:solidFill>
                <a:latin typeface="Courier New"/>
                <a:ea typeface="Courier New"/>
                <a:cs typeface="Courier New"/>
                <a:sym typeface="Courier New"/>
              </a:rPr>
              <a:t>, </a:t>
            </a:r>
            <a:endParaRPr b="1" sz="1400">
              <a:solidFill>
                <a:schemeClr val="accent6"/>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1400">
                <a:solidFill>
                  <a:srgbClr val="EA9999"/>
                </a:solidFill>
                <a:latin typeface="Courier New"/>
                <a:ea typeface="Courier New"/>
                <a:cs typeface="Courier New"/>
                <a:sym typeface="Courier New"/>
              </a:rPr>
              <a:t>otherwise =</a:t>
            </a:r>
            <a:r>
              <a:rPr b="1" lang="en" sz="1400">
                <a:solidFill>
                  <a:schemeClr val="accent6"/>
                </a:solidFill>
                <a:latin typeface="Courier New"/>
                <a:ea typeface="Courier New"/>
                <a:cs typeface="Courier New"/>
                <a:sym typeface="Courier New"/>
              </a:rPr>
              <a:t> </a:t>
            </a:r>
            <a:r>
              <a:rPr b="1" lang="en" sz="1400">
                <a:solidFill>
                  <a:srgbClr val="FFFFFF"/>
                </a:solidFill>
                <a:latin typeface="Courier New"/>
                <a:ea typeface="Courier New"/>
                <a:cs typeface="Courier New"/>
                <a:sym typeface="Courier New"/>
              </a:rPr>
              <a:t>c()</a:t>
            </a:r>
            <a:r>
              <a:rPr b="1" lang="en" sz="1400">
                <a:solidFill>
                  <a:schemeClr val="accent6"/>
                </a:solidFill>
                <a:latin typeface="Courier New"/>
                <a:ea typeface="Courier New"/>
                <a:cs typeface="Courier New"/>
                <a:sym typeface="Courier New"/>
              </a:rPr>
              <a:t>)</a:t>
            </a:r>
            <a:endParaRPr b="1" sz="1400">
              <a:solidFill>
                <a:schemeClr val="accent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400">
              <a:solidFill>
                <a:schemeClr val="accent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400">
                <a:solidFill>
                  <a:srgbClr val="6AA84F"/>
                </a:solidFill>
                <a:latin typeface="Courier New"/>
                <a:ea typeface="Courier New"/>
                <a:cs typeface="Courier New"/>
                <a:sym typeface="Courier New"/>
              </a:rPr>
              <a:t>data </a:t>
            </a:r>
            <a:r>
              <a:rPr b="1" lang="en" sz="1400">
                <a:solidFill>
                  <a:srgbClr val="FFFFFF"/>
                </a:solidFill>
                <a:latin typeface="Courier New"/>
                <a:ea typeface="Courier New"/>
                <a:cs typeface="Courier New"/>
                <a:sym typeface="Courier New"/>
              </a:rPr>
              <a:t>%&gt;%</a:t>
            </a:r>
            <a:endParaRPr b="1" sz="14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400">
                <a:solidFill>
                  <a:srgbClr val="6AA84F"/>
                </a:solidFill>
                <a:latin typeface="Courier New"/>
                <a:ea typeface="Courier New"/>
                <a:cs typeface="Courier New"/>
                <a:sym typeface="Courier New"/>
              </a:rPr>
              <a:t>	mutate(</a:t>
            </a:r>
            <a:r>
              <a:rPr b="1" lang="en" sz="1400">
                <a:solidFill>
                  <a:srgbClr val="EA9999"/>
                </a:solidFill>
                <a:latin typeface="Courier New"/>
                <a:ea typeface="Courier New"/>
                <a:cs typeface="Courier New"/>
                <a:sym typeface="Courier New"/>
              </a:rPr>
              <a:t>results</a:t>
            </a:r>
            <a:r>
              <a:rPr b="1" lang="en" sz="1400">
                <a:solidFill>
                  <a:srgbClr val="6AA84F"/>
                </a:solidFill>
                <a:latin typeface="Courier New"/>
                <a:ea typeface="Courier New"/>
                <a:cs typeface="Courier New"/>
                <a:sym typeface="Courier New"/>
              </a:rPr>
              <a:t> = </a:t>
            </a:r>
            <a:r>
              <a:rPr b="1" lang="en" sz="1400">
                <a:solidFill>
                  <a:srgbClr val="00FFFF"/>
                </a:solidFill>
                <a:latin typeface="Courier New"/>
                <a:ea typeface="Courier New"/>
                <a:cs typeface="Courier New"/>
                <a:sym typeface="Courier New"/>
              </a:rPr>
              <a:t>purrr::map</a:t>
            </a:r>
            <a:r>
              <a:rPr b="1" lang="en" sz="1400">
                <a:solidFill>
                  <a:srgbClr val="6AA84F"/>
                </a:solidFill>
                <a:latin typeface="Courier New"/>
                <a:ea typeface="Courier New"/>
                <a:cs typeface="Courier New"/>
                <a:sym typeface="Courier New"/>
              </a:rPr>
              <a:t>(</a:t>
            </a:r>
            <a:endParaRPr b="1" sz="1400">
              <a:solidFill>
                <a:srgbClr val="6AA84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400">
                <a:solidFill>
                  <a:srgbClr val="6AA84F"/>
                </a:solidFill>
                <a:latin typeface="Courier New"/>
                <a:ea typeface="Courier New"/>
                <a:cs typeface="Courier New"/>
                <a:sym typeface="Courier New"/>
              </a:rPr>
              <a:t>		input, </a:t>
            </a:r>
            <a:r>
              <a:rPr b="1" lang="en" sz="1400">
                <a:solidFill>
                  <a:srgbClr val="00FF00"/>
                </a:solidFill>
                <a:latin typeface="Courier New"/>
                <a:ea typeface="Courier New"/>
                <a:cs typeface="Courier New"/>
                <a:sym typeface="Courier New"/>
              </a:rPr>
              <a:t>safe_fn</a:t>
            </a:r>
            <a:r>
              <a:rPr b="1" lang="en" sz="1400">
                <a:solidFill>
                  <a:srgbClr val="6AA84F"/>
                </a:solidFill>
                <a:latin typeface="Courier New"/>
                <a:ea typeface="Courier New"/>
                <a:cs typeface="Courier New"/>
                <a:sym typeface="Courier New"/>
              </a:rPr>
              <a:t>))</a:t>
            </a:r>
            <a:endParaRPr b="1" sz="1400">
              <a:solidFill>
                <a:srgbClr val="6AA84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accent6"/>
              </a:solidFill>
            </a:endParaRPr>
          </a:p>
          <a:p>
            <a:pPr indent="0" lvl="0" marL="0" rtl="0" algn="l">
              <a:spcBef>
                <a:spcPts val="1600"/>
              </a:spcBef>
              <a:spcAft>
                <a:spcPts val="1600"/>
              </a:spcAft>
              <a:buClr>
                <a:schemeClr val="dk1"/>
              </a:buClr>
              <a:buSzPts val="1100"/>
              <a:buFont typeface="Arial"/>
              <a:buNone/>
            </a:pPr>
            <a:r>
              <a:t/>
            </a:r>
            <a:endParaRPr>
              <a:solidFill>
                <a:schemeClr val="accent6"/>
              </a:solidFill>
            </a:endParaRPr>
          </a:p>
        </p:txBody>
      </p:sp>
      <p:sp>
        <p:nvSpPr>
          <p:cNvPr id="675" name="Google Shape;675;p93"/>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highlight>
                  <a:srgbClr val="FFFFFF"/>
                </a:highlight>
                <a:latin typeface="Helvetica Neue"/>
                <a:ea typeface="Helvetica Neue"/>
                <a:cs typeface="Helvetica Neue"/>
                <a:sym typeface="Helvetica Neue"/>
              </a:rPr>
              <a:t>Robustness</a:t>
            </a:r>
            <a:r>
              <a:rPr lang="en">
                <a:solidFill>
                  <a:schemeClr val="accent1"/>
                </a:solidFill>
                <a:highlight>
                  <a:srgbClr val="FFFFFF"/>
                </a:highlight>
                <a:latin typeface="Helvetica Neue"/>
                <a:ea typeface="Helvetica Neue"/>
                <a:cs typeface="Helvetica Neue"/>
                <a:sym typeface="Helvetica Neue"/>
              </a:rPr>
              <a:t> </a:t>
            </a:r>
            <a:endParaRPr>
              <a:solidFill>
                <a:schemeClr val="accent1"/>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
                <a:solidFill>
                  <a:schemeClr val="accent1"/>
                </a:solidFill>
                <a:highlight>
                  <a:srgbClr val="FFFFFF"/>
                </a:highlight>
                <a:latin typeface="Helvetica Neue"/>
                <a:ea typeface="Helvetica Neue"/>
                <a:cs typeface="Helvetica Neue"/>
                <a:sym typeface="Helvetica Neue"/>
              </a:rPr>
              <a:t>Testability and elegant error handling</a:t>
            </a:r>
            <a:endParaRPr>
              <a:solidFill>
                <a:schemeClr val="accent1"/>
              </a:solidFill>
              <a:highlight>
                <a:srgbClr val="FFFFFF"/>
              </a:highlight>
              <a:latin typeface="Helvetica Neue"/>
              <a:ea typeface="Helvetica Neue"/>
              <a:cs typeface="Helvetica Neue"/>
              <a:sym typeface="Helvetica Neue"/>
            </a:endParaRPr>
          </a:p>
        </p:txBody>
      </p:sp>
      <p:sp>
        <p:nvSpPr>
          <p:cNvPr id="676" name="Google Shape;676;p93"/>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4"/>
          <p:cNvSpPr txBox="1"/>
          <p:nvPr>
            <p:ph idx="2" type="body"/>
          </p:nvPr>
        </p:nvSpPr>
        <p:spPr>
          <a:xfrm>
            <a:off x="344050" y="1249225"/>
            <a:ext cx="8275200" cy="16920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00FFFF"/>
                </a:solidFill>
                <a:latin typeface="Courier New"/>
                <a:ea typeface="Courier New"/>
                <a:cs typeface="Courier New"/>
                <a:sym typeface="Courier New"/>
              </a:rPr>
              <a:t>parse_dateofdeath_chunked</a:t>
            </a:r>
            <a:r>
              <a:rPr b="1" lang="en" sz="1600">
                <a:solidFill>
                  <a:schemeClr val="accent6"/>
                </a:solidFill>
                <a:latin typeface="Courier New"/>
                <a:ea typeface="Courier New"/>
                <a:cs typeface="Courier New"/>
                <a:sym typeface="Courier New"/>
              </a:rPr>
              <a:t> </a:t>
            </a:r>
            <a:r>
              <a:rPr b="1" lang="en" sz="1600">
                <a:solidFill>
                  <a:srgbClr val="FFFFFF"/>
                </a:solidFill>
                <a:latin typeface="Courier New"/>
                <a:ea typeface="Courier New"/>
                <a:cs typeface="Courier New"/>
                <a:sym typeface="Courier New"/>
              </a:rPr>
              <a:t>&lt;-</a:t>
            </a:r>
            <a:r>
              <a:rPr b="1" lang="en" sz="1600">
                <a:solidFill>
                  <a:schemeClr val="accent6"/>
                </a:solidFill>
                <a:latin typeface="Courier New"/>
                <a:ea typeface="Courier New"/>
                <a:cs typeface="Courier New"/>
                <a:sym typeface="Courier New"/>
              </a:rPr>
              <a:t> </a:t>
            </a:r>
            <a:r>
              <a:rPr b="1" lang="en" sz="1600">
                <a:solidFill>
                  <a:srgbClr val="B4A7D6"/>
                </a:solidFill>
                <a:latin typeface="Courier New"/>
                <a:ea typeface="Courier New"/>
                <a:cs typeface="Courier New"/>
                <a:sym typeface="Courier New"/>
              </a:rPr>
              <a:t>purrr::partial</a:t>
            </a:r>
            <a:r>
              <a:rPr b="1" lang="en" sz="1600">
                <a:solidFill>
                  <a:srgbClr val="00FF00"/>
                </a:solidFill>
                <a:latin typeface="Courier New"/>
                <a:ea typeface="Courier New"/>
                <a:cs typeface="Courier New"/>
                <a:sym typeface="Courier New"/>
              </a:rPr>
              <a:t>(</a:t>
            </a:r>
            <a:r>
              <a:rPr b="1" lang="en" sz="1600">
                <a:solidFill>
                  <a:srgbClr val="FFFFFF"/>
                </a:solidFill>
                <a:latin typeface="Courier New"/>
                <a:ea typeface="Courier New"/>
                <a:cs typeface="Courier New"/>
                <a:sym typeface="Courier New"/>
              </a:rPr>
              <a:t>dbplyr::do</a:t>
            </a:r>
            <a:r>
              <a:rPr b="1" lang="en" sz="1600">
                <a:solidFill>
                  <a:srgbClr val="00FF00"/>
                </a:solidFill>
                <a:latin typeface="Courier New"/>
                <a:ea typeface="Courier New"/>
                <a:cs typeface="Courier New"/>
                <a:sym typeface="Courier New"/>
              </a:rPr>
              <a:t>, </a:t>
            </a:r>
            <a:endParaRPr b="1" sz="1600">
              <a:solidFill>
                <a:srgbClr val="00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600">
                <a:solidFill>
                  <a:srgbClr val="00FF00"/>
                </a:solidFill>
                <a:latin typeface="Courier New"/>
                <a:ea typeface="Courier New"/>
                <a:cs typeface="Courier New"/>
                <a:sym typeface="Courier New"/>
              </a:rPr>
              <a:t>	</a:t>
            </a:r>
            <a:r>
              <a:rPr b="1" lang="en" sz="1600">
                <a:solidFill>
                  <a:srgbClr val="EA9999"/>
                </a:solidFill>
                <a:latin typeface="Courier New"/>
                <a:ea typeface="Courier New"/>
                <a:cs typeface="Courier New"/>
                <a:sym typeface="Courier New"/>
              </a:rPr>
              <a:t>data_modified =</a:t>
            </a:r>
            <a:r>
              <a:rPr b="1" lang="en" sz="1600">
                <a:solidFill>
                  <a:srgbClr val="00FF00"/>
                </a:solidFill>
                <a:latin typeface="Courier New"/>
                <a:ea typeface="Courier New"/>
                <a:cs typeface="Courier New"/>
                <a:sym typeface="Courier New"/>
              </a:rPr>
              <a:t> </a:t>
            </a:r>
            <a:r>
              <a:rPr b="1" lang="en" sz="1600">
                <a:solidFill>
                  <a:srgbClr val="FFFFFF"/>
                </a:solidFill>
                <a:latin typeface="Courier New"/>
                <a:ea typeface="Courier New"/>
                <a:cs typeface="Courier New"/>
                <a:sym typeface="Courier New"/>
              </a:rPr>
              <a:t>dplyr::mutate(., </a:t>
            </a:r>
            <a:r>
              <a:rPr b="1" lang="en" sz="1600">
                <a:solidFill>
                  <a:srgbClr val="EA9999"/>
                </a:solidFill>
                <a:latin typeface="Courier New"/>
                <a:ea typeface="Courier New"/>
                <a:cs typeface="Courier New"/>
                <a:sym typeface="Courier New"/>
              </a:rPr>
              <a:t>dateofdeath =</a:t>
            </a:r>
            <a:r>
              <a:rPr b="1" lang="en" sz="1600">
                <a:solidFill>
                  <a:srgbClr val="00FF00"/>
                </a:solidFill>
                <a:latin typeface="Courier New"/>
                <a:ea typeface="Courier New"/>
                <a:cs typeface="Courier New"/>
                <a:sym typeface="Courier New"/>
              </a:rPr>
              <a:t> </a:t>
            </a:r>
            <a:r>
              <a:rPr b="1" lang="en" sz="1600">
                <a:solidFill>
                  <a:srgbClr val="00FFFF"/>
                </a:solidFill>
                <a:latin typeface="Courier New"/>
                <a:ea typeface="Courier New"/>
                <a:cs typeface="Courier New"/>
                <a:sym typeface="Courier New"/>
              </a:rPr>
              <a:t>parse_dod</a:t>
            </a:r>
            <a:r>
              <a:rPr b="1" lang="en" sz="1600">
                <a:solidFill>
                  <a:srgbClr val="FFFFFF"/>
                </a:solidFill>
                <a:latin typeface="Courier New"/>
                <a:ea typeface="Courier New"/>
                <a:cs typeface="Courier New"/>
                <a:sym typeface="Courier New"/>
              </a:rPr>
              <a:t>(a)),</a:t>
            </a:r>
            <a:r>
              <a:rPr b="1" lang="en" sz="1600">
                <a:solidFill>
                  <a:srgbClr val="00FF00"/>
                </a:solidFill>
                <a:latin typeface="Courier New"/>
                <a:ea typeface="Courier New"/>
                <a:cs typeface="Courier New"/>
                <a:sym typeface="Courier New"/>
              </a:rPr>
              <a:t> </a:t>
            </a:r>
            <a:endParaRPr b="1" sz="1600">
              <a:solidFill>
                <a:srgbClr val="00FF00"/>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1600">
                <a:solidFill>
                  <a:srgbClr val="EA9999"/>
                </a:solidFill>
                <a:latin typeface="Courier New"/>
                <a:ea typeface="Courier New"/>
                <a:cs typeface="Courier New"/>
                <a:sym typeface="Courier New"/>
              </a:rPr>
              <a:t>.chunk_size =</a:t>
            </a:r>
            <a:r>
              <a:rPr b="1" lang="en" sz="1600">
                <a:solidFill>
                  <a:srgbClr val="00FF00"/>
                </a:solidFill>
                <a:latin typeface="Courier New"/>
                <a:ea typeface="Courier New"/>
                <a:cs typeface="Courier New"/>
                <a:sym typeface="Courier New"/>
              </a:rPr>
              <a:t> </a:t>
            </a:r>
            <a:r>
              <a:rPr b="1" lang="en" sz="1600">
                <a:solidFill>
                  <a:srgbClr val="FFFFFF"/>
                </a:solidFill>
                <a:latin typeface="Courier New"/>
                <a:ea typeface="Courier New"/>
                <a:cs typeface="Courier New"/>
                <a:sym typeface="Courier New"/>
              </a:rPr>
              <a:t>10000L)</a:t>
            </a:r>
            <a:endParaRPr b="1" sz="16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400">
              <a:solidFill>
                <a:srgbClr val="00FF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600">
                <a:solidFill>
                  <a:srgbClr val="00FFFF"/>
                </a:solidFill>
                <a:latin typeface="Courier New"/>
                <a:ea typeface="Courier New"/>
                <a:cs typeface="Courier New"/>
                <a:sym typeface="Courier New"/>
              </a:rPr>
              <a:t>parse_dateofdeath_chunked</a:t>
            </a:r>
            <a:r>
              <a:rPr b="1" lang="en" sz="1600">
                <a:solidFill>
                  <a:srgbClr val="FFFFFF"/>
                </a:solidFill>
                <a:latin typeface="Courier New"/>
                <a:ea typeface="Courier New"/>
                <a:cs typeface="Courier New"/>
                <a:sym typeface="Courier New"/>
              </a:rPr>
              <a:t>(mortality)</a:t>
            </a:r>
            <a:endParaRPr b="1" sz="16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400"/>
          </a:p>
        </p:txBody>
      </p:sp>
      <p:sp>
        <p:nvSpPr>
          <p:cNvPr id="682" name="Google Shape;682;p94"/>
          <p:cNvSpPr txBox="1"/>
          <p:nvPr>
            <p:ph type="title"/>
          </p:nvPr>
        </p:nvSpPr>
        <p:spPr>
          <a:xfrm>
            <a:off x="506923" y="3123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highlight>
                  <a:srgbClr val="FFFFFF"/>
                </a:highlight>
                <a:latin typeface="Helvetica Neue"/>
                <a:ea typeface="Helvetica Neue"/>
                <a:cs typeface="Helvetica Neue"/>
                <a:sym typeface="Helvetica Neue"/>
              </a:rPr>
              <a:t>Efficiency</a:t>
            </a:r>
            <a:r>
              <a:rPr lang="en">
                <a:solidFill>
                  <a:schemeClr val="accent1"/>
                </a:solidFill>
                <a:highlight>
                  <a:srgbClr val="FFFFFF"/>
                </a:highlight>
                <a:latin typeface="Helvetica Neue"/>
                <a:ea typeface="Helvetica Neue"/>
                <a:cs typeface="Helvetica Neue"/>
                <a:sym typeface="Helvetica Neue"/>
              </a:rPr>
              <a:t> </a:t>
            </a:r>
            <a:endParaRPr>
              <a:solidFill>
                <a:schemeClr val="accent1"/>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
                <a:solidFill>
                  <a:schemeClr val="accent1"/>
                </a:solidFill>
                <a:highlight>
                  <a:srgbClr val="FFFFFF"/>
                </a:highlight>
                <a:latin typeface="Helvetica Neue"/>
                <a:ea typeface="Helvetica Neue"/>
                <a:cs typeface="Helvetica Neue"/>
                <a:sym typeface="Helvetica Neue"/>
              </a:rPr>
              <a:t>Delayed evaluation and lazy backends</a:t>
            </a:r>
            <a:endParaRPr>
              <a:solidFill>
                <a:schemeClr val="accent1"/>
              </a:solidFill>
              <a:highlight>
                <a:srgbClr val="FFFFFF"/>
              </a:highlight>
              <a:latin typeface="Helvetica Neue"/>
              <a:ea typeface="Helvetica Neue"/>
              <a:cs typeface="Helvetica Neue"/>
              <a:sym typeface="Helvetica Neue"/>
            </a:endParaRPr>
          </a:p>
        </p:txBody>
      </p:sp>
      <p:sp>
        <p:nvSpPr>
          <p:cNvPr id="683" name="Google Shape;683;p94"/>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684" name="Google Shape;684;p94"/>
          <p:cNvPicPr preferRelativeResize="0"/>
          <p:nvPr/>
        </p:nvPicPr>
        <p:blipFill>
          <a:blip r:embed="rId3">
            <a:alphaModFix/>
          </a:blip>
          <a:stretch>
            <a:fillRect/>
          </a:stretch>
        </p:blipFill>
        <p:spPr>
          <a:xfrm>
            <a:off x="1190175" y="2710681"/>
            <a:ext cx="1902925" cy="2204219"/>
          </a:xfrm>
          <a:prstGeom prst="rect">
            <a:avLst/>
          </a:prstGeom>
          <a:noFill/>
          <a:ln>
            <a:noFill/>
          </a:ln>
        </p:spPr>
      </p:pic>
      <p:cxnSp>
        <p:nvCxnSpPr>
          <p:cNvPr id="685" name="Google Shape;685;p94"/>
          <p:cNvCxnSpPr/>
          <p:nvPr/>
        </p:nvCxnSpPr>
        <p:spPr>
          <a:xfrm flipH="1" rot="10800000">
            <a:off x="3061279" y="3103212"/>
            <a:ext cx="2167200" cy="740100"/>
          </a:xfrm>
          <a:prstGeom prst="straightConnector1">
            <a:avLst/>
          </a:prstGeom>
          <a:noFill/>
          <a:ln cap="flat" cmpd="sng" w="38100">
            <a:solidFill>
              <a:schemeClr val="dk2"/>
            </a:solidFill>
            <a:prstDash val="solid"/>
            <a:round/>
            <a:headEnd len="med" w="med" type="none"/>
            <a:tailEnd len="med" w="med" type="triangle"/>
          </a:ln>
        </p:spPr>
      </p:cxnSp>
      <p:cxnSp>
        <p:nvCxnSpPr>
          <p:cNvPr id="686" name="Google Shape;686;p94"/>
          <p:cNvCxnSpPr/>
          <p:nvPr/>
        </p:nvCxnSpPr>
        <p:spPr>
          <a:xfrm>
            <a:off x="3063079" y="3843312"/>
            <a:ext cx="2163600" cy="467700"/>
          </a:xfrm>
          <a:prstGeom prst="straightConnector1">
            <a:avLst/>
          </a:prstGeom>
          <a:noFill/>
          <a:ln cap="flat" cmpd="sng" w="38100">
            <a:solidFill>
              <a:schemeClr val="dk2"/>
            </a:solidFill>
            <a:prstDash val="solid"/>
            <a:round/>
            <a:headEnd len="med" w="med" type="none"/>
            <a:tailEnd len="med" w="med" type="triangle"/>
          </a:ln>
        </p:spPr>
      </p:cxnSp>
      <p:sp>
        <p:nvSpPr>
          <p:cNvPr id="687" name="Google Shape;687;p94"/>
          <p:cNvSpPr txBox="1"/>
          <p:nvPr/>
        </p:nvSpPr>
        <p:spPr>
          <a:xfrm>
            <a:off x="6445875" y="2954300"/>
            <a:ext cx="1718700" cy="7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Helvetica Neue"/>
                <a:ea typeface="Helvetica Neue"/>
                <a:cs typeface="Helvetica Neue"/>
                <a:sym typeface="Helvetica Neue"/>
              </a:rPr>
              <a:t>backend for databases</a:t>
            </a:r>
            <a:endParaRPr sz="2000">
              <a:latin typeface="Helvetica Neue"/>
              <a:ea typeface="Helvetica Neue"/>
              <a:cs typeface="Helvetica Neue"/>
              <a:sym typeface="Helvetica Neue"/>
            </a:endParaRPr>
          </a:p>
        </p:txBody>
      </p:sp>
      <p:pic>
        <p:nvPicPr>
          <p:cNvPr id="688" name="Google Shape;688;p94"/>
          <p:cNvPicPr preferRelativeResize="0"/>
          <p:nvPr/>
        </p:nvPicPr>
        <p:blipFill>
          <a:blip r:embed="rId4">
            <a:alphaModFix/>
          </a:blip>
          <a:stretch>
            <a:fillRect/>
          </a:stretch>
        </p:blipFill>
        <p:spPr>
          <a:xfrm>
            <a:off x="5299200" y="2551596"/>
            <a:ext cx="1026774" cy="1189304"/>
          </a:xfrm>
          <a:prstGeom prst="rect">
            <a:avLst/>
          </a:prstGeom>
          <a:noFill/>
          <a:ln>
            <a:noFill/>
          </a:ln>
        </p:spPr>
      </p:pic>
      <p:grpSp>
        <p:nvGrpSpPr>
          <p:cNvPr id="689" name="Google Shape;689;p94"/>
          <p:cNvGrpSpPr/>
          <p:nvPr/>
        </p:nvGrpSpPr>
        <p:grpSpPr>
          <a:xfrm>
            <a:off x="5300464" y="3767008"/>
            <a:ext cx="1097280" cy="1239948"/>
            <a:chOff x="3214977" y="-111625"/>
            <a:chExt cx="1440000" cy="1620000"/>
          </a:xfrm>
        </p:grpSpPr>
        <p:grpSp>
          <p:nvGrpSpPr>
            <p:cNvPr id="690" name="Google Shape;690;p94"/>
            <p:cNvGrpSpPr/>
            <p:nvPr/>
          </p:nvGrpSpPr>
          <p:grpSpPr>
            <a:xfrm>
              <a:off x="3214977" y="-111625"/>
              <a:ext cx="1440000" cy="1620000"/>
              <a:chOff x="3214977" y="-111625"/>
              <a:chExt cx="1440000" cy="1620000"/>
            </a:xfrm>
          </p:grpSpPr>
          <p:pic>
            <p:nvPicPr>
              <p:cNvPr id="691" name="Google Shape;691;p94"/>
              <p:cNvPicPr preferRelativeResize="0"/>
              <p:nvPr/>
            </p:nvPicPr>
            <p:blipFill>
              <a:blip r:embed="rId5">
                <a:alphaModFix/>
              </a:blip>
              <a:stretch>
                <a:fillRect/>
              </a:stretch>
            </p:blipFill>
            <p:spPr>
              <a:xfrm>
                <a:off x="3214977" y="-111625"/>
                <a:ext cx="1440000" cy="1620000"/>
              </a:xfrm>
              <a:prstGeom prst="rect">
                <a:avLst/>
              </a:prstGeom>
              <a:noFill/>
              <a:ln>
                <a:noFill/>
              </a:ln>
            </p:spPr>
          </p:pic>
          <p:sp>
            <p:nvSpPr>
              <p:cNvPr id="692" name="Google Shape;692;p94"/>
              <p:cNvSpPr/>
              <p:nvPr/>
            </p:nvSpPr>
            <p:spPr>
              <a:xfrm>
                <a:off x="3411660" y="1011495"/>
                <a:ext cx="10320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94"/>
            <p:cNvSpPr txBox="1"/>
            <p:nvPr/>
          </p:nvSpPr>
          <p:spPr>
            <a:xfrm>
              <a:off x="3403311" y="889540"/>
              <a:ext cx="1032000" cy="1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dtplyr</a:t>
              </a:r>
              <a:endParaRPr b="1">
                <a:latin typeface="Consolas"/>
                <a:ea typeface="Consolas"/>
                <a:cs typeface="Consolas"/>
                <a:sym typeface="Consolas"/>
              </a:endParaRPr>
            </a:p>
          </p:txBody>
        </p:sp>
      </p:grpSp>
      <p:sp>
        <p:nvSpPr>
          <p:cNvPr id="694" name="Google Shape;694;p94"/>
          <p:cNvSpPr txBox="1"/>
          <p:nvPr/>
        </p:nvSpPr>
        <p:spPr>
          <a:xfrm>
            <a:off x="6471550" y="4098900"/>
            <a:ext cx="1718700" cy="7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Helvetica Neue"/>
                <a:ea typeface="Helvetica Neue"/>
                <a:cs typeface="Helvetica Neue"/>
                <a:sym typeface="Helvetica Neue"/>
              </a:rPr>
              <a:t>backend for data.tables</a:t>
            </a:r>
            <a:endParaRPr sz="2000">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95"/>
          <p:cNvSpPr txBox="1"/>
          <p:nvPr>
            <p:ph idx="1" type="body"/>
          </p:nvPr>
        </p:nvSpPr>
        <p:spPr>
          <a:xfrm>
            <a:off x="506925" y="1325425"/>
            <a:ext cx="3573900" cy="3204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when repeatedly e</a:t>
            </a:r>
            <a:r>
              <a:rPr lang="en"/>
              <a:t>valuating a function over rows/chunks of data, with some repeated inputs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solidFill>
                  <a:schemeClr val="dk1"/>
                </a:solidFill>
              </a:rPr>
              <a:t>Performance gains depend on how often a function is being called with same arguments</a:t>
            </a:r>
            <a:endParaRPr/>
          </a:p>
          <a:p>
            <a:pPr indent="0" lvl="0" marL="457200" rtl="0" algn="l">
              <a:spcBef>
                <a:spcPts val="1000"/>
              </a:spcBef>
              <a:spcAft>
                <a:spcPts val="1000"/>
              </a:spcAft>
              <a:buNone/>
            </a:pPr>
            <a:r>
              <a:t/>
            </a:r>
            <a:endParaRPr/>
          </a:p>
        </p:txBody>
      </p:sp>
      <p:sp>
        <p:nvSpPr>
          <p:cNvPr id="700" name="Google Shape;700;p95"/>
          <p:cNvSpPr txBox="1"/>
          <p:nvPr>
            <p:ph idx="2" type="body"/>
          </p:nvPr>
        </p:nvSpPr>
        <p:spPr>
          <a:xfrm>
            <a:off x="4080825" y="1406501"/>
            <a:ext cx="4872000" cy="34677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FFFF"/>
                </a:solidFill>
                <a:latin typeface="Courier New"/>
                <a:ea typeface="Courier New"/>
                <a:cs typeface="Courier New"/>
                <a:sym typeface="Courier New"/>
              </a:rPr>
              <a:t>compute_biomarker_status &lt;- function</a:t>
            </a:r>
            <a:r>
              <a:rPr b="1" lang="en" sz="1400">
                <a:solidFill>
                  <a:schemeClr val="accent6"/>
                </a:solidFill>
                <a:latin typeface="Courier New"/>
                <a:ea typeface="Courier New"/>
                <a:cs typeface="Courier New"/>
                <a:sym typeface="Courier New"/>
              </a:rPr>
              <a:t>(</a:t>
            </a:r>
            <a:endParaRPr b="1" sz="14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400">
                <a:solidFill>
                  <a:schemeClr val="accent6"/>
                </a:solidFill>
                <a:latin typeface="Courier New"/>
                <a:ea typeface="Courier New"/>
                <a:cs typeface="Courier New"/>
                <a:sym typeface="Courier New"/>
              </a:rPr>
              <a:t>	</a:t>
            </a:r>
            <a:r>
              <a:rPr b="1" lang="en" sz="1400">
                <a:solidFill>
                  <a:srgbClr val="6AA84F"/>
                </a:solidFill>
                <a:latin typeface="Courier New"/>
                <a:ea typeface="Courier New"/>
                <a:cs typeface="Courier New"/>
                <a:sym typeface="Courier New"/>
              </a:rPr>
              <a:t>biomarker_results</a:t>
            </a:r>
            <a:r>
              <a:rPr b="1" lang="en" sz="1400">
                <a:solidFill>
                  <a:schemeClr val="accent6"/>
                </a:solidFill>
                <a:latin typeface="Courier New"/>
                <a:ea typeface="Courier New"/>
                <a:cs typeface="Courier New"/>
                <a:sym typeface="Courier New"/>
              </a:rPr>
              <a:t>)</a:t>
            </a:r>
            <a:r>
              <a:rPr b="1" lang="en" sz="1400">
                <a:solidFill>
                  <a:srgbClr val="FFFFFF"/>
                </a:solidFill>
                <a:latin typeface="Courier New"/>
                <a:ea typeface="Courier New"/>
                <a:cs typeface="Courier New"/>
                <a:sym typeface="Courier New"/>
              </a:rPr>
              <a:t>{</a:t>
            </a:r>
            <a:endParaRPr b="1" sz="1400">
              <a:solidFill>
                <a:srgbClr val="FFFFFF"/>
              </a:solidFill>
              <a:latin typeface="Courier New"/>
              <a:ea typeface="Courier New"/>
              <a:cs typeface="Courier New"/>
              <a:sym typeface="Courier New"/>
            </a:endParaRPr>
          </a:p>
          <a:p>
            <a:pPr indent="457200" lvl="0" marL="0" rtl="0" algn="l">
              <a:spcBef>
                <a:spcPts val="0"/>
              </a:spcBef>
              <a:spcAft>
                <a:spcPts val="0"/>
              </a:spcAft>
              <a:buNone/>
            </a:pPr>
            <a:r>
              <a:rPr b="1" i="1" lang="en" sz="1400">
                <a:solidFill>
                  <a:srgbClr val="FFFFFF"/>
                </a:solidFill>
                <a:latin typeface="Courier New"/>
                <a:ea typeface="Courier New"/>
                <a:cs typeface="Courier New"/>
                <a:sym typeface="Courier New"/>
              </a:rPr>
              <a:t>exprs</a:t>
            </a:r>
            <a:endParaRPr b="1" i="1" sz="14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sz="1400">
                <a:solidFill>
                  <a:srgbClr val="FFFFFF"/>
                </a:solidFill>
                <a:latin typeface="Courier New"/>
                <a:ea typeface="Courier New"/>
                <a:cs typeface="Courier New"/>
                <a:sym typeface="Courier New"/>
              </a:rPr>
              <a:t>}</a:t>
            </a:r>
            <a:endParaRPr b="1" sz="14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4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sz="1400">
                <a:solidFill>
                  <a:srgbClr val="00FFFF"/>
                </a:solidFill>
                <a:latin typeface="Courier New"/>
                <a:ea typeface="Courier New"/>
                <a:cs typeface="Courier New"/>
                <a:sym typeface="Courier New"/>
              </a:rPr>
              <a:t>compute_biomarker_status_cached</a:t>
            </a:r>
            <a:r>
              <a:rPr b="1" lang="en" sz="1200">
                <a:solidFill>
                  <a:srgbClr val="FFFFFF"/>
                </a:solidFill>
                <a:latin typeface="Courier New"/>
                <a:ea typeface="Courier New"/>
                <a:cs typeface="Courier New"/>
                <a:sym typeface="Courier New"/>
              </a:rPr>
              <a:t> &lt;-</a:t>
            </a:r>
            <a:endParaRPr b="1" sz="1200">
              <a:solidFill>
                <a:srgbClr val="FFFFFF"/>
              </a:solidFill>
              <a:latin typeface="Courier New"/>
              <a:ea typeface="Courier New"/>
              <a:cs typeface="Courier New"/>
              <a:sym typeface="Courier New"/>
            </a:endParaRPr>
          </a:p>
          <a:p>
            <a:pPr indent="457200" lvl="0" marL="0" rtl="0" algn="l">
              <a:spcBef>
                <a:spcPts val="0"/>
              </a:spcBef>
              <a:spcAft>
                <a:spcPts val="0"/>
              </a:spcAft>
              <a:buNone/>
            </a:pPr>
            <a:r>
              <a:rPr b="1" lang="en" sz="1400">
                <a:solidFill>
                  <a:srgbClr val="B4A7D6"/>
                </a:solidFill>
                <a:latin typeface="Courier New"/>
                <a:ea typeface="Courier New"/>
                <a:cs typeface="Courier New"/>
                <a:sym typeface="Courier New"/>
              </a:rPr>
              <a:t>memoise::memoise</a:t>
            </a:r>
            <a:r>
              <a:rPr b="1" lang="en" sz="1400">
                <a:solidFill>
                  <a:srgbClr val="FFFFFF"/>
                </a:solidFill>
                <a:latin typeface="Courier New"/>
                <a:ea typeface="Courier New"/>
                <a:cs typeface="Courier New"/>
                <a:sym typeface="Courier New"/>
              </a:rPr>
              <a:t>(</a:t>
            </a:r>
            <a:endParaRPr b="1" sz="1400">
              <a:solidFill>
                <a:srgbClr val="FFFFFF"/>
              </a:solidFill>
              <a:latin typeface="Courier New"/>
              <a:ea typeface="Courier New"/>
              <a:cs typeface="Courier New"/>
              <a:sym typeface="Courier New"/>
            </a:endParaRPr>
          </a:p>
          <a:p>
            <a:pPr indent="457200" lvl="0" marL="457200" rtl="0" algn="l">
              <a:spcBef>
                <a:spcPts val="0"/>
              </a:spcBef>
              <a:spcAft>
                <a:spcPts val="0"/>
              </a:spcAft>
              <a:buNone/>
            </a:pPr>
            <a:r>
              <a:rPr b="1" lang="en" sz="1400">
                <a:solidFill>
                  <a:srgbClr val="00FF00"/>
                </a:solidFill>
                <a:latin typeface="Courier New"/>
                <a:ea typeface="Courier New"/>
                <a:cs typeface="Courier New"/>
                <a:sym typeface="Courier New"/>
              </a:rPr>
              <a:t>compute_biomarker_status</a:t>
            </a:r>
            <a:r>
              <a:rPr b="1" lang="en" sz="1400">
                <a:solidFill>
                  <a:srgbClr val="FFFFFF"/>
                </a:solidFill>
                <a:latin typeface="Courier New"/>
                <a:ea typeface="Courier New"/>
                <a:cs typeface="Courier New"/>
                <a:sym typeface="Courier New"/>
              </a:rPr>
              <a:t>)</a:t>
            </a:r>
            <a:endParaRPr b="1" sz="14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4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400">
                <a:solidFill>
                  <a:srgbClr val="6AA84F"/>
                </a:solidFill>
                <a:latin typeface="Courier New"/>
                <a:ea typeface="Courier New"/>
                <a:cs typeface="Courier New"/>
                <a:sym typeface="Courier New"/>
              </a:rPr>
              <a:t>data</a:t>
            </a:r>
            <a:r>
              <a:rPr b="1" lang="en" sz="1400">
                <a:solidFill>
                  <a:schemeClr val="accent6"/>
                </a:solidFill>
                <a:latin typeface="Courier New"/>
                <a:ea typeface="Courier New"/>
                <a:cs typeface="Courier New"/>
                <a:sym typeface="Courier New"/>
              </a:rPr>
              <a:t> </a:t>
            </a:r>
            <a:r>
              <a:rPr b="1" lang="en" sz="1400">
                <a:solidFill>
                  <a:srgbClr val="FFFFFF"/>
                </a:solidFill>
                <a:latin typeface="Courier New"/>
                <a:ea typeface="Courier New"/>
                <a:cs typeface="Courier New"/>
                <a:sym typeface="Courier New"/>
              </a:rPr>
              <a:t>%&lt;&gt;%</a:t>
            </a:r>
            <a:endParaRPr b="1" sz="14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sz="1400">
                <a:solidFill>
                  <a:schemeClr val="accent6"/>
                </a:solidFill>
                <a:latin typeface="Courier New"/>
                <a:ea typeface="Courier New"/>
                <a:cs typeface="Courier New"/>
                <a:sym typeface="Courier New"/>
              </a:rPr>
              <a:t>  mutate(</a:t>
            </a:r>
            <a:r>
              <a:rPr b="1" lang="en" sz="1400">
                <a:solidFill>
                  <a:srgbClr val="E06666"/>
                </a:solidFill>
                <a:latin typeface="Courier New"/>
                <a:ea typeface="Courier New"/>
                <a:cs typeface="Courier New"/>
                <a:sym typeface="Courier New"/>
              </a:rPr>
              <a:t>biomarker_status</a:t>
            </a:r>
            <a:r>
              <a:rPr b="1" lang="en" sz="1400">
                <a:solidFill>
                  <a:schemeClr val="accent6"/>
                </a:solidFill>
                <a:latin typeface="Courier New"/>
                <a:ea typeface="Courier New"/>
                <a:cs typeface="Courier New"/>
                <a:sym typeface="Courier New"/>
              </a:rPr>
              <a:t> = </a:t>
            </a:r>
            <a:endParaRPr b="1" sz="14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400">
                <a:solidFill>
                  <a:schemeClr val="accent6"/>
                </a:solidFill>
                <a:latin typeface="Courier New"/>
                <a:ea typeface="Courier New"/>
                <a:cs typeface="Courier New"/>
                <a:sym typeface="Courier New"/>
              </a:rPr>
              <a:t>	purrr::map(</a:t>
            </a:r>
            <a:r>
              <a:rPr b="1" lang="en" sz="1400">
                <a:solidFill>
                  <a:srgbClr val="6AA84F"/>
                </a:solidFill>
                <a:latin typeface="Courier New"/>
                <a:ea typeface="Courier New"/>
                <a:cs typeface="Courier New"/>
                <a:sym typeface="Courier New"/>
              </a:rPr>
              <a:t>biomarker_results</a:t>
            </a:r>
            <a:r>
              <a:rPr b="1" lang="en" sz="1400">
                <a:solidFill>
                  <a:schemeClr val="accent6"/>
                </a:solidFill>
                <a:latin typeface="Courier New"/>
                <a:ea typeface="Courier New"/>
                <a:cs typeface="Courier New"/>
                <a:sym typeface="Courier New"/>
              </a:rPr>
              <a:t>, </a:t>
            </a:r>
            <a:endParaRPr b="1" sz="14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400">
                <a:solidFill>
                  <a:schemeClr val="accent6"/>
                </a:solidFill>
                <a:latin typeface="Courier New"/>
                <a:ea typeface="Courier New"/>
                <a:cs typeface="Courier New"/>
                <a:sym typeface="Courier New"/>
              </a:rPr>
              <a:t>		</a:t>
            </a:r>
            <a:r>
              <a:rPr b="1" lang="en" sz="1400">
                <a:solidFill>
                  <a:srgbClr val="00FF00"/>
                </a:solidFill>
                <a:latin typeface="Courier New"/>
                <a:ea typeface="Courier New"/>
                <a:cs typeface="Courier New"/>
                <a:sym typeface="Courier New"/>
              </a:rPr>
              <a:t>compute_biomarker_status_cached</a:t>
            </a:r>
            <a:r>
              <a:rPr b="1" lang="en" sz="1400">
                <a:solidFill>
                  <a:schemeClr val="accent6"/>
                </a:solidFill>
                <a:latin typeface="Courier New"/>
                <a:ea typeface="Courier New"/>
                <a:cs typeface="Courier New"/>
                <a:sym typeface="Courier New"/>
              </a:rPr>
              <a:t>)</a:t>
            </a:r>
            <a:endParaRPr b="1" sz="1400">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b="1" sz="1600">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sz="1600"/>
          </a:p>
        </p:txBody>
      </p:sp>
      <p:sp>
        <p:nvSpPr>
          <p:cNvPr id="701" name="Google Shape;701;p95"/>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highlight>
                  <a:srgbClr val="FFFFFF"/>
                </a:highlight>
                <a:latin typeface="Helvetica Neue"/>
                <a:ea typeface="Helvetica Neue"/>
                <a:cs typeface="Helvetica Neue"/>
                <a:sym typeface="Helvetica Neue"/>
              </a:rPr>
              <a:t>Efficiency</a:t>
            </a:r>
            <a:r>
              <a:rPr lang="en">
                <a:solidFill>
                  <a:schemeClr val="accent1"/>
                </a:solidFill>
                <a:highlight>
                  <a:srgbClr val="FFFFFF"/>
                </a:highlight>
                <a:latin typeface="Helvetica Neue"/>
                <a:ea typeface="Helvetica Neue"/>
                <a:cs typeface="Helvetica Neue"/>
                <a:sym typeface="Helvetica Neue"/>
              </a:rPr>
              <a:t> </a:t>
            </a:r>
            <a:endParaRPr>
              <a:solidFill>
                <a:schemeClr val="accent1"/>
              </a:solidFill>
              <a:highlight>
                <a:srgbClr val="FFFFFF"/>
              </a:highlight>
              <a:latin typeface="Helvetica Neue"/>
              <a:ea typeface="Helvetica Neue"/>
              <a:cs typeface="Helvetica Neue"/>
              <a:sym typeface="Helvetica Neue"/>
            </a:endParaRPr>
          </a:p>
          <a:p>
            <a:pPr indent="0" lvl="0" marL="0" rtl="0" algn="ctr">
              <a:spcBef>
                <a:spcPts val="0"/>
              </a:spcBef>
              <a:spcAft>
                <a:spcPts val="0"/>
              </a:spcAft>
              <a:buNone/>
            </a:pPr>
            <a:r>
              <a:rPr lang="en">
                <a:solidFill>
                  <a:schemeClr val="accent1"/>
                </a:solidFill>
                <a:highlight>
                  <a:srgbClr val="FFFFFF"/>
                </a:highlight>
                <a:latin typeface="Helvetica Neue"/>
                <a:ea typeface="Helvetica Neue"/>
                <a:cs typeface="Helvetica Neue"/>
                <a:sym typeface="Helvetica Neue"/>
              </a:rPr>
              <a:t>Caching with </a:t>
            </a:r>
            <a:r>
              <a:rPr b="1" lang="en">
                <a:solidFill>
                  <a:schemeClr val="accent1"/>
                </a:solidFill>
                <a:highlight>
                  <a:srgbClr val="FFFFFF"/>
                </a:highlight>
                <a:latin typeface="Courier New"/>
                <a:ea typeface="Courier New"/>
                <a:cs typeface="Courier New"/>
                <a:sym typeface="Courier New"/>
              </a:rPr>
              <a:t>memoise</a:t>
            </a:r>
            <a:endParaRPr b="1">
              <a:solidFill>
                <a:schemeClr val="accent1"/>
              </a:solidFill>
              <a:highlight>
                <a:srgbClr val="FFFFFF"/>
              </a:highlight>
              <a:latin typeface="Courier New"/>
              <a:ea typeface="Courier New"/>
              <a:cs typeface="Courier New"/>
              <a:sym typeface="Courier New"/>
            </a:endParaRPr>
          </a:p>
        </p:txBody>
      </p:sp>
      <p:sp>
        <p:nvSpPr>
          <p:cNvPr id="702" name="Google Shape;702;p95"/>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96"/>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Helvetica Neue"/>
                <a:ea typeface="Helvetica Neue"/>
                <a:cs typeface="Helvetica Neue"/>
                <a:sym typeface="Helvetica Neue"/>
              </a:rPr>
              <a:t>Thanks!</a:t>
            </a:r>
            <a:endParaRPr b="1" sz="3000">
              <a:latin typeface="Helvetica Neue"/>
              <a:ea typeface="Helvetica Neue"/>
              <a:cs typeface="Helvetica Neue"/>
              <a:sym typeface="Helvetica Neue"/>
            </a:endParaRPr>
          </a:p>
        </p:txBody>
      </p:sp>
      <p:sp>
        <p:nvSpPr>
          <p:cNvPr id="708" name="Google Shape;708;p96"/>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Helvetica Neue"/>
              <a:buNone/>
            </a:pPr>
            <a:fld id="{00000000-1234-1234-1234-123412341234}" type="slidenum">
              <a:rPr lang="en"/>
              <a:t>‹#›</a:t>
            </a:fld>
            <a:endParaRPr/>
          </a:p>
        </p:txBody>
      </p:sp>
      <p:grpSp>
        <p:nvGrpSpPr>
          <p:cNvPr id="709" name="Google Shape;709;p96"/>
          <p:cNvGrpSpPr/>
          <p:nvPr/>
        </p:nvGrpSpPr>
        <p:grpSpPr>
          <a:xfrm>
            <a:off x="1112540" y="1498579"/>
            <a:ext cx="6929968" cy="2711528"/>
            <a:chOff x="1545150" y="1391250"/>
            <a:chExt cx="5468725" cy="2146725"/>
          </a:xfrm>
        </p:grpSpPr>
        <p:sp>
          <p:nvSpPr>
            <p:cNvPr id="710" name="Google Shape;710;p96"/>
            <p:cNvSpPr txBox="1"/>
            <p:nvPr/>
          </p:nvSpPr>
          <p:spPr>
            <a:xfrm>
              <a:off x="2902075" y="1446450"/>
              <a:ext cx="23034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Helvetica Neue"/>
                  <a:ea typeface="Helvetica Neue"/>
                  <a:cs typeface="Helvetica Neue"/>
                  <a:sym typeface="Helvetica Neue"/>
                </a:rPr>
                <a:t>@jgutman</a:t>
              </a:r>
              <a:endParaRPr sz="3600">
                <a:latin typeface="Helvetica Neue"/>
                <a:ea typeface="Helvetica Neue"/>
                <a:cs typeface="Helvetica Neue"/>
                <a:sym typeface="Helvetica Neue"/>
              </a:endParaRPr>
            </a:p>
          </p:txBody>
        </p:sp>
        <p:pic>
          <p:nvPicPr>
            <p:cNvPr id="711" name="Google Shape;711;p96"/>
            <p:cNvPicPr preferRelativeResize="0"/>
            <p:nvPr/>
          </p:nvPicPr>
          <p:blipFill>
            <a:blip r:embed="rId3">
              <a:alphaModFix/>
            </a:blip>
            <a:stretch>
              <a:fillRect/>
            </a:stretch>
          </p:blipFill>
          <p:spPr>
            <a:xfrm>
              <a:off x="1600200" y="1391250"/>
              <a:ext cx="856650" cy="856650"/>
            </a:xfrm>
            <a:prstGeom prst="rect">
              <a:avLst/>
            </a:prstGeom>
            <a:noFill/>
            <a:ln>
              <a:noFill/>
            </a:ln>
          </p:spPr>
        </p:pic>
        <p:pic>
          <p:nvPicPr>
            <p:cNvPr id="712" name="Google Shape;712;p96"/>
            <p:cNvPicPr preferRelativeResize="0"/>
            <p:nvPr/>
          </p:nvPicPr>
          <p:blipFill rotWithShape="1">
            <a:blip r:embed="rId4">
              <a:alphaModFix/>
            </a:blip>
            <a:srcRect b="0" l="0" r="50646" t="0"/>
            <a:stretch/>
          </p:blipFill>
          <p:spPr>
            <a:xfrm>
              <a:off x="1545150" y="2434600"/>
              <a:ext cx="966750" cy="1103375"/>
            </a:xfrm>
            <a:prstGeom prst="rect">
              <a:avLst/>
            </a:prstGeom>
            <a:noFill/>
            <a:ln>
              <a:noFill/>
            </a:ln>
          </p:spPr>
        </p:pic>
        <p:sp>
          <p:nvSpPr>
            <p:cNvPr id="713" name="Google Shape;713;p96"/>
            <p:cNvSpPr txBox="1"/>
            <p:nvPr/>
          </p:nvSpPr>
          <p:spPr>
            <a:xfrm>
              <a:off x="2902075" y="2545150"/>
              <a:ext cx="4111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Helvetica Neue"/>
                  <a:ea typeface="Helvetica Neue"/>
                  <a:cs typeface="Helvetica Neue"/>
                  <a:sym typeface="Helvetica Neue"/>
                </a:rPr>
                <a:t>@dynamicdataduo</a:t>
              </a:r>
              <a:endParaRPr sz="3600">
                <a:latin typeface="Helvetica Neue"/>
                <a:ea typeface="Helvetica Neue"/>
                <a:cs typeface="Helvetica Neue"/>
                <a:sym typeface="Helvetica Neue"/>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79"/>
          <p:cNvSpPr txBox="1"/>
          <p:nvPr/>
        </p:nvSpPr>
        <p:spPr>
          <a:xfrm>
            <a:off x="934650" y="274320"/>
            <a:ext cx="7274700" cy="1024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000">
                <a:solidFill>
                  <a:srgbClr val="5051DB"/>
                </a:solidFill>
                <a:latin typeface="Helvetica Neue Light"/>
                <a:ea typeface="Helvetica Neue Light"/>
                <a:cs typeface="Helvetica Neue Light"/>
                <a:sym typeface="Helvetica Neue Light"/>
              </a:rPr>
              <a:t>We process dynamic EHR data</a:t>
            </a:r>
            <a:endParaRPr sz="3000">
              <a:solidFill>
                <a:srgbClr val="5051DB"/>
              </a:solidFill>
              <a:latin typeface="Helvetica Neue Light"/>
              <a:ea typeface="Helvetica Neue Light"/>
              <a:cs typeface="Helvetica Neue Light"/>
              <a:sym typeface="Helvetica Neue Light"/>
            </a:endParaRPr>
          </a:p>
        </p:txBody>
      </p:sp>
      <p:sp>
        <p:nvSpPr>
          <p:cNvPr id="452" name="Google Shape;452;p79"/>
          <p:cNvSpPr/>
          <p:nvPr/>
        </p:nvSpPr>
        <p:spPr>
          <a:xfrm>
            <a:off x="2161062" y="1592599"/>
            <a:ext cx="2553600" cy="21690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79"/>
          <p:cNvSpPr/>
          <p:nvPr/>
        </p:nvSpPr>
        <p:spPr>
          <a:xfrm>
            <a:off x="2132363" y="1555599"/>
            <a:ext cx="2553600" cy="1078500"/>
          </a:xfrm>
          <a:prstGeom prst="rect">
            <a:avLst/>
          </a:prstGeom>
          <a:solidFill>
            <a:srgbClr val="FFFFFF"/>
          </a:solidFill>
          <a:ln cap="flat" cmpd="sng" w="9525">
            <a:solidFill>
              <a:srgbClr val="3887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FAFA"/>
              </a:solidFill>
              <a:latin typeface="Source Sans Pro"/>
              <a:ea typeface="Source Sans Pro"/>
              <a:cs typeface="Source Sans Pro"/>
              <a:sym typeface="Source Sans Pro"/>
            </a:endParaRPr>
          </a:p>
        </p:txBody>
      </p:sp>
      <p:sp>
        <p:nvSpPr>
          <p:cNvPr id="454" name="Google Shape;454;p79"/>
          <p:cNvSpPr/>
          <p:nvPr/>
        </p:nvSpPr>
        <p:spPr>
          <a:xfrm>
            <a:off x="2132362" y="2727300"/>
            <a:ext cx="2553600" cy="1078500"/>
          </a:xfrm>
          <a:prstGeom prst="rect">
            <a:avLst/>
          </a:prstGeom>
          <a:solidFill>
            <a:srgbClr val="FFFFFF"/>
          </a:solidFill>
          <a:ln cap="flat" cmpd="sng" w="9525">
            <a:solidFill>
              <a:srgbClr val="5051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FAFA"/>
              </a:solidFill>
              <a:latin typeface="Source Sans Pro"/>
              <a:ea typeface="Source Sans Pro"/>
              <a:cs typeface="Source Sans Pro"/>
              <a:sym typeface="Source Sans Pro"/>
            </a:endParaRPr>
          </a:p>
        </p:txBody>
      </p:sp>
      <p:sp>
        <p:nvSpPr>
          <p:cNvPr id="455" name="Google Shape;455;p79"/>
          <p:cNvSpPr/>
          <p:nvPr/>
        </p:nvSpPr>
        <p:spPr>
          <a:xfrm>
            <a:off x="2325187" y="1971562"/>
            <a:ext cx="1189800" cy="2544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Arial"/>
              <a:buNone/>
            </a:pPr>
            <a:r>
              <a:rPr b="0" i="0" lang="en" sz="1200" u="none" cap="none" strike="noStrike">
                <a:solidFill>
                  <a:srgbClr val="FFFFFF"/>
                </a:solidFill>
                <a:latin typeface="Arial"/>
                <a:ea typeface="Arial"/>
                <a:cs typeface="Arial"/>
                <a:sym typeface="Arial"/>
              </a:rPr>
              <a:t>Demographics</a:t>
            </a:r>
            <a:endParaRPr/>
          </a:p>
        </p:txBody>
      </p:sp>
      <p:sp>
        <p:nvSpPr>
          <p:cNvPr id="456" name="Google Shape;456;p79"/>
          <p:cNvSpPr/>
          <p:nvPr/>
        </p:nvSpPr>
        <p:spPr>
          <a:xfrm>
            <a:off x="2325187" y="1668900"/>
            <a:ext cx="867600" cy="2544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Arial"/>
              <a:buNone/>
            </a:pPr>
            <a:r>
              <a:rPr b="0" i="0" lang="en" sz="1200" u="none" cap="none" strike="noStrike">
                <a:solidFill>
                  <a:srgbClr val="FFFFFF"/>
                </a:solidFill>
                <a:latin typeface="Arial"/>
                <a:ea typeface="Arial"/>
                <a:cs typeface="Arial"/>
                <a:sym typeface="Arial"/>
              </a:rPr>
              <a:t>Diagnosis</a:t>
            </a:r>
            <a:endParaRPr/>
          </a:p>
        </p:txBody>
      </p:sp>
      <p:sp>
        <p:nvSpPr>
          <p:cNvPr id="457" name="Google Shape;457;p79"/>
          <p:cNvSpPr/>
          <p:nvPr/>
        </p:nvSpPr>
        <p:spPr>
          <a:xfrm>
            <a:off x="3227862" y="1668912"/>
            <a:ext cx="565500" cy="2544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Arial"/>
              <a:buNone/>
            </a:pPr>
            <a:r>
              <a:rPr b="0" i="0" lang="en" sz="1200" u="none" cap="none" strike="noStrike">
                <a:solidFill>
                  <a:srgbClr val="FFFFFF"/>
                </a:solidFill>
                <a:latin typeface="Arial"/>
                <a:ea typeface="Arial"/>
                <a:cs typeface="Arial"/>
                <a:sym typeface="Arial"/>
              </a:rPr>
              <a:t>Visits</a:t>
            </a:r>
            <a:endParaRPr/>
          </a:p>
        </p:txBody>
      </p:sp>
      <p:sp>
        <p:nvSpPr>
          <p:cNvPr id="458" name="Google Shape;458;p79"/>
          <p:cNvSpPr/>
          <p:nvPr/>
        </p:nvSpPr>
        <p:spPr>
          <a:xfrm>
            <a:off x="2325187" y="2266387"/>
            <a:ext cx="565500" cy="2544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Arial"/>
              <a:buNone/>
            </a:pPr>
            <a:r>
              <a:rPr b="0" i="0" lang="en" sz="1200" u="none" cap="none" strike="noStrike">
                <a:solidFill>
                  <a:srgbClr val="FFFFFF"/>
                </a:solidFill>
                <a:latin typeface="Arial"/>
                <a:ea typeface="Arial"/>
                <a:cs typeface="Arial"/>
                <a:sym typeface="Arial"/>
              </a:rPr>
              <a:t>Labs</a:t>
            </a:r>
            <a:endParaRPr/>
          </a:p>
        </p:txBody>
      </p:sp>
      <p:sp>
        <p:nvSpPr>
          <p:cNvPr id="459" name="Google Shape;459;p79"/>
          <p:cNvSpPr/>
          <p:nvPr/>
        </p:nvSpPr>
        <p:spPr>
          <a:xfrm>
            <a:off x="2934787" y="2266387"/>
            <a:ext cx="867600" cy="254400"/>
          </a:xfrm>
          <a:prstGeom prst="rect">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Arial"/>
              <a:buNone/>
            </a:pPr>
            <a:r>
              <a:rPr b="0" i="0" lang="en" sz="1200" u="none" cap="none" strike="noStrike">
                <a:solidFill>
                  <a:srgbClr val="FFFFFF"/>
                </a:solidFill>
                <a:latin typeface="Arial"/>
                <a:ea typeface="Arial"/>
                <a:cs typeface="Arial"/>
                <a:sym typeface="Arial"/>
              </a:rPr>
              <a:t>Therapies</a:t>
            </a:r>
            <a:endParaRPr/>
          </a:p>
        </p:txBody>
      </p:sp>
      <p:sp>
        <p:nvSpPr>
          <p:cNvPr id="460" name="Google Shape;460;p79"/>
          <p:cNvSpPr/>
          <p:nvPr/>
        </p:nvSpPr>
        <p:spPr>
          <a:xfrm>
            <a:off x="3230152" y="2776234"/>
            <a:ext cx="1326300" cy="2544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Arial"/>
              <a:buNone/>
            </a:pPr>
            <a:r>
              <a:rPr b="0" i="0" lang="en" sz="1200" u="none" cap="none" strike="noStrike">
                <a:solidFill>
                  <a:srgbClr val="FFFFFF"/>
                </a:solidFill>
                <a:latin typeface="Arial"/>
                <a:ea typeface="Arial"/>
                <a:cs typeface="Arial"/>
                <a:sym typeface="Arial"/>
              </a:rPr>
              <a:t>Discharge Notes</a:t>
            </a:r>
            <a:endParaRPr/>
          </a:p>
        </p:txBody>
      </p:sp>
      <p:sp>
        <p:nvSpPr>
          <p:cNvPr id="461" name="Google Shape;461;p79"/>
          <p:cNvSpPr/>
          <p:nvPr/>
        </p:nvSpPr>
        <p:spPr>
          <a:xfrm>
            <a:off x="2323406" y="2776234"/>
            <a:ext cx="867600" cy="2544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Arial"/>
              <a:buNone/>
            </a:pPr>
            <a:r>
              <a:rPr b="0" i="0" lang="en" sz="1200" u="none" cap="none" strike="noStrike">
                <a:solidFill>
                  <a:srgbClr val="FFFFFF"/>
                </a:solidFill>
                <a:latin typeface="Arial"/>
                <a:ea typeface="Arial"/>
                <a:cs typeface="Arial"/>
                <a:sym typeface="Arial"/>
              </a:rPr>
              <a:t>Pathology</a:t>
            </a:r>
            <a:endParaRPr/>
          </a:p>
        </p:txBody>
      </p:sp>
      <p:sp>
        <p:nvSpPr>
          <p:cNvPr id="462" name="Google Shape;462;p79"/>
          <p:cNvSpPr/>
          <p:nvPr/>
        </p:nvSpPr>
        <p:spPr>
          <a:xfrm>
            <a:off x="2323406" y="3066805"/>
            <a:ext cx="1318200" cy="2544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Arial"/>
              <a:buNone/>
            </a:pPr>
            <a:r>
              <a:rPr b="0" i="0" lang="en" sz="1200" u="none" cap="none" strike="noStrike">
                <a:solidFill>
                  <a:srgbClr val="FFFFFF"/>
                </a:solidFill>
                <a:latin typeface="Arial"/>
                <a:ea typeface="Arial"/>
                <a:cs typeface="Arial"/>
                <a:sym typeface="Arial"/>
              </a:rPr>
              <a:t>Physician Notes</a:t>
            </a:r>
            <a:endParaRPr/>
          </a:p>
        </p:txBody>
      </p:sp>
      <p:sp>
        <p:nvSpPr>
          <p:cNvPr id="463" name="Google Shape;463;p79"/>
          <p:cNvSpPr/>
          <p:nvPr/>
        </p:nvSpPr>
        <p:spPr>
          <a:xfrm>
            <a:off x="2323406" y="3357197"/>
            <a:ext cx="1362600" cy="254400"/>
          </a:xfrm>
          <a:prstGeom prst="rect">
            <a:avLst/>
          </a:prstGeom>
          <a:solidFill>
            <a:srgbClr val="5051DB"/>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Arial"/>
              <a:buNone/>
            </a:pPr>
            <a:r>
              <a:rPr b="0" i="0" lang="en" sz="1200" u="none" cap="none" strike="noStrike">
                <a:solidFill>
                  <a:srgbClr val="FFFFFF"/>
                </a:solidFill>
                <a:latin typeface="Arial"/>
                <a:ea typeface="Arial"/>
                <a:cs typeface="Arial"/>
                <a:sym typeface="Arial"/>
              </a:rPr>
              <a:t>Radiology Report</a:t>
            </a:r>
            <a:endParaRPr/>
          </a:p>
        </p:txBody>
      </p:sp>
      <p:sp>
        <p:nvSpPr>
          <p:cNvPr id="464" name="Google Shape;464;p79"/>
          <p:cNvSpPr/>
          <p:nvPr/>
        </p:nvSpPr>
        <p:spPr>
          <a:xfrm>
            <a:off x="1737188" y="1544175"/>
            <a:ext cx="292800" cy="2249400"/>
          </a:xfrm>
          <a:prstGeom prst="leftBrace">
            <a:avLst>
              <a:gd fmla="val 166734" name="adj1"/>
              <a:gd fmla="val 50000" name="adj2"/>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434343"/>
              </a:highlight>
              <a:latin typeface="Arial"/>
              <a:ea typeface="Arial"/>
              <a:cs typeface="Arial"/>
              <a:sym typeface="Arial"/>
            </a:endParaRPr>
          </a:p>
        </p:txBody>
      </p:sp>
      <p:sp>
        <p:nvSpPr>
          <p:cNvPr id="465" name="Google Shape;465;p79"/>
          <p:cNvSpPr txBox="1"/>
          <p:nvPr/>
        </p:nvSpPr>
        <p:spPr>
          <a:xfrm>
            <a:off x="981938" y="2483518"/>
            <a:ext cx="687600" cy="392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434343"/>
              </a:buClr>
              <a:buSzPts val="1800"/>
              <a:buFont typeface="Helvetica Neue"/>
              <a:buNone/>
            </a:pPr>
            <a:r>
              <a:rPr b="0" i="0" lang="en" sz="1800" u="none" cap="none" strike="noStrike">
                <a:solidFill>
                  <a:srgbClr val="434343"/>
                </a:solidFill>
                <a:latin typeface="Helvetica Neue"/>
                <a:ea typeface="Helvetica Neue"/>
                <a:cs typeface="Helvetica Neue"/>
                <a:sym typeface="Helvetica Neue"/>
              </a:rPr>
              <a:t>EHR</a:t>
            </a:r>
            <a:endParaRPr/>
          </a:p>
        </p:txBody>
      </p:sp>
      <p:pic>
        <p:nvPicPr>
          <p:cNvPr id="466" name="Google Shape;466;p79"/>
          <p:cNvPicPr preferRelativeResize="0"/>
          <p:nvPr/>
        </p:nvPicPr>
        <p:blipFill rotWithShape="1">
          <a:blip r:embed="rId3">
            <a:alphaModFix/>
          </a:blip>
          <a:srcRect b="0" l="0" r="0" t="0"/>
          <a:stretch/>
        </p:blipFill>
        <p:spPr>
          <a:xfrm>
            <a:off x="3445312" y="3863150"/>
            <a:ext cx="765225" cy="765225"/>
          </a:xfrm>
          <a:prstGeom prst="rect">
            <a:avLst/>
          </a:prstGeom>
          <a:noFill/>
          <a:ln>
            <a:noFill/>
          </a:ln>
        </p:spPr>
      </p:pic>
      <p:sp>
        <p:nvSpPr>
          <p:cNvPr id="467" name="Google Shape;467;p79"/>
          <p:cNvSpPr txBox="1"/>
          <p:nvPr/>
        </p:nvSpPr>
        <p:spPr>
          <a:xfrm>
            <a:off x="3408965" y="4549664"/>
            <a:ext cx="830700" cy="19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62626"/>
              </a:buClr>
              <a:buSzPts val="275"/>
              <a:buFont typeface="Helvetica Neue"/>
              <a:buNone/>
            </a:pPr>
            <a:r>
              <a:rPr b="0" i="0" lang="en" sz="1100" u="none" cap="none" strike="noStrike">
                <a:solidFill>
                  <a:srgbClr val="262626"/>
                </a:solidFill>
                <a:latin typeface="Helvetica Neue"/>
                <a:ea typeface="Helvetica Neue"/>
                <a:cs typeface="Helvetica Neue"/>
                <a:sym typeface="Helvetica Neue"/>
              </a:rPr>
              <a:t>Hospital</a:t>
            </a:r>
            <a:endParaRPr/>
          </a:p>
        </p:txBody>
      </p:sp>
      <p:sp>
        <p:nvSpPr>
          <p:cNvPr id="468" name="Google Shape;468;p79"/>
          <p:cNvSpPr/>
          <p:nvPr/>
        </p:nvSpPr>
        <p:spPr>
          <a:xfrm rot="5400000">
            <a:off x="3663837" y="3823524"/>
            <a:ext cx="305700" cy="157800"/>
          </a:xfrm>
          <a:prstGeom prst="leftArrow">
            <a:avLst>
              <a:gd fmla="val 15053"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79"/>
          <p:cNvSpPr txBox="1"/>
          <p:nvPr/>
        </p:nvSpPr>
        <p:spPr>
          <a:xfrm>
            <a:off x="4090097" y="4547154"/>
            <a:ext cx="687600" cy="19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62626"/>
              </a:buClr>
              <a:buSzPts val="275"/>
              <a:buFont typeface="Helvetica Neue"/>
              <a:buNone/>
            </a:pPr>
            <a:r>
              <a:rPr b="0" i="0" lang="en" sz="1100" u="none" cap="none" strike="noStrike">
                <a:solidFill>
                  <a:srgbClr val="262626"/>
                </a:solidFill>
                <a:latin typeface="Helvetica Neue"/>
                <a:ea typeface="Helvetica Neue"/>
                <a:cs typeface="Helvetica Neue"/>
                <a:sym typeface="Helvetica Neue"/>
              </a:rPr>
              <a:t>Reports</a:t>
            </a:r>
            <a:endParaRPr/>
          </a:p>
        </p:txBody>
      </p:sp>
      <p:sp>
        <p:nvSpPr>
          <p:cNvPr id="470" name="Google Shape;470;p79"/>
          <p:cNvSpPr/>
          <p:nvPr/>
        </p:nvSpPr>
        <p:spPr>
          <a:xfrm>
            <a:off x="7459612" y="2803229"/>
            <a:ext cx="507600" cy="164700"/>
          </a:xfrm>
          <a:prstGeom prst="ellipse">
            <a:avLst/>
          </a:prstGeom>
          <a:solidFill>
            <a:srgbClr val="5051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79"/>
          <p:cNvSpPr/>
          <p:nvPr/>
        </p:nvSpPr>
        <p:spPr>
          <a:xfrm>
            <a:off x="7459612" y="2727029"/>
            <a:ext cx="507600" cy="164700"/>
          </a:xfrm>
          <a:prstGeom prst="ellipse">
            <a:avLst/>
          </a:prstGeom>
          <a:solidFill>
            <a:srgbClr val="5051DB">
              <a:alpha val="6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9"/>
          <p:cNvSpPr/>
          <p:nvPr/>
        </p:nvSpPr>
        <p:spPr>
          <a:xfrm>
            <a:off x="7459612" y="2650829"/>
            <a:ext cx="507600" cy="164700"/>
          </a:xfrm>
          <a:prstGeom prst="ellipse">
            <a:avLst/>
          </a:prstGeom>
          <a:solidFill>
            <a:srgbClr val="5051DB">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9"/>
          <p:cNvSpPr/>
          <p:nvPr/>
        </p:nvSpPr>
        <p:spPr>
          <a:xfrm>
            <a:off x="7459612" y="2574629"/>
            <a:ext cx="507600" cy="164700"/>
          </a:xfrm>
          <a:prstGeom prst="ellipse">
            <a:avLst/>
          </a:prstGeom>
          <a:solidFill>
            <a:srgbClr val="D9E7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9"/>
          <p:cNvSpPr/>
          <p:nvPr/>
        </p:nvSpPr>
        <p:spPr>
          <a:xfrm>
            <a:off x="7459612" y="2498429"/>
            <a:ext cx="507600" cy="164700"/>
          </a:xfrm>
          <a:prstGeom prst="ellipse">
            <a:avLst/>
          </a:prstGeom>
          <a:solidFill>
            <a:srgbClr val="3887F6">
              <a:alpha val="3215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9"/>
          <p:cNvSpPr/>
          <p:nvPr/>
        </p:nvSpPr>
        <p:spPr>
          <a:xfrm>
            <a:off x="7459612" y="2422229"/>
            <a:ext cx="507600" cy="164700"/>
          </a:xfrm>
          <a:prstGeom prst="ellipse">
            <a:avLst/>
          </a:prstGeom>
          <a:solidFill>
            <a:srgbClr val="3887F6">
              <a:alpha val="651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9"/>
          <p:cNvSpPr/>
          <p:nvPr/>
        </p:nvSpPr>
        <p:spPr>
          <a:xfrm>
            <a:off x="7459612" y="2346029"/>
            <a:ext cx="507600" cy="164700"/>
          </a:xfrm>
          <a:prstGeom prst="ellipse">
            <a:avLst/>
          </a:prstGeom>
          <a:solidFill>
            <a:srgbClr val="3887F6">
              <a:alpha val="651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9"/>
          <p:cNvSpPr/>
          <p:nvPr/>
        </p:nvSpPr>
        <p:spPr>
          <a:xfrm>
            <a:off x="7459612" y="2269829"/>
            <a:ext cx="507600" cy="164700"/>
          </a:xfrm>
          <a:prstGeom prst="ellipse">
            <a:avLst/>
          </a:prstGeom>
          <a:solidFill>
            <a:srgbClr val="3887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9"/>
          <p:cNvSpPr/>
          <p:nvPr/>
        </p:nvSpPr>
        <p:spPr>
          <a:xfrm>
            <a:off x="7429162" y="2202162"/>
            <a:ext cx="568500" cy="818100"/>
          </a:xfrm>
          <a:prstGeom prst="can">
            <a:avLst>
              <a:gd fmla="val 25000" name="adj"/>
            </a:avLst>
          </a:prstGeom>
          <a:solidFill>
            <a:srgbClr val="00000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79"/>
          <p:cNvSpPr txBox="1"/>
          <p:nvPr/>
        </p:nvSpPr>
        <p:spPr>
          <a:xfrm>
            <a:off x="7264762" y="3141400"/>
            <a:ext cx="897300" cy="37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1100"/>
              <a:buFont typeface="Helvetica Neue Light"/>
              <a:buNone/>
            </a:pPr>
            <a:r>
              <a:rPr b="0" i="0" lang="en" sz="1100" u="none" cap="none" strike="noStrike">
                <a:solidFill>
                  <a:srgbClr val="262626"/>
                </a:solidFill>
                <a:latin typeface="Helvetica Neue Light"/>
                <a:ea typeface="Helvetica Neue Light"/>
                <a:cs typeface="Helvetica Neue Light"/>
                <a:sym typeface="Helvetica Neue Light"/>
              </a:rPr>
              <a:t>RWE Database</a:t>
            </a:r>
            <a:endParaRPr/>
          </a:p>
        </p:txBody>
      </p:sp>
      <p:cxnSp>
        <p:nvCxnSpPr>
          <p:cNvPr id="480" name="Google Shape;480;p79"/>
          <p:cNvCxnSpPr/>
          <p:nvPr/>
        </p:nvCxnSpPr>
        <p:spPr>
          <a:xfrm>
            <a:off x="4767904" y="2041611"/>
            <a:ext cx="2514300" cy="564000"/>
          </a:xfrm>
          <a:prstGeom prst="curvedConnector3">
            <a:avLst>
              <a:gd fmla="val 50000" name="adj1"/>
            </a:avLst>
          </a:prstGeom>
          <a:noFill/>
          <a:ln cap="flat" cmpd="sng" w="9525">
            <a:solidFill>
              <a:srgbClr val="595959"/>
            </a:solidFill>
            <a:prstDash val="solid"/>
            <a:round/>
            <a:headEnd len="sm" w="sm" type="none"/>
            <a:tailEnd len="sm" w="sm" type="none"/>
          </a:ln>
        </p:spPr>
      </p:cxnSp>
      <p:cxnSp>
        <p:nvCxnSpPr>
          <p:cNvPr id="481" name="Google Shape;481;p79"/>
          <p:cNvCxnSpPr/>
          <p:nvPr/>
        </p:nvCxnSpPr>
        <p:spPr>
          <a:xfrm flipH="1" rot="10800000">
            <a:off x="4767904" y="2611525"/>
            <a:ext cx="2520300" cy="506700"/>
          </a:xfrm>
          <a:prstGeom prst="curvedConnector3">
            <a:avLst>
              <a:gd fmla="val 50000" name="adj1"/>
            </a:avLst>
          </a:prstGeom>
          <a:noFill/>
          <a:ln cap="flat" cmpd="sng" w="9525">
            <a:solidFill>
              <a:srgbClr val="595959"/>
            </a:solidFill>
            <a:prstDash val="solid"/>
            <a:round/>
            <a:headEnd len="sm" w="sm" type="none"/>
            <a:tailEnd len="sm" w="sm" type="none"/>
          </a:ln>
        </p:spPr>
      </p:cxnSp>
      <p:sp>
        <p:nvSpPr>
          <p:cNvPr id="482" name="Google Shape;482;p79"/>
          <p:cNvSpPr txBox="1"/>
          <p:nvPr/>
        </p:nvSpPr>
        <p:spPr>
          <a:xfrm>
            <a:off x="5122287" y="1901650"/>
            <a:ext cx="1178400" cy="450300"/>
          </a:xfrm>
          <a:prstGeom prst="rect">
            <a:avLst/>
          </a:prstGeom>
          <a:solidFill>
            <a:srgbClr val="3887F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75"/>
              <a:buFont typeface="Helvetica Neue Light"/>
              <a:buNone/>
            </a:pPr>
            <a:r>
              <a:rPr b="0" i="0" lang="en" sz="1100" u="none" cap="none" strike="noStrike">
                <a:solidFill>
                  <a:srgbClr val="FFFFFF"/>
                </a:solidFill>
                <a:latin typeface="Helvetica Neue Light"/>
                <a:ea typeface="Helvetica Neue Light"/>
                <a:cs typeface="Helvetica Neue Light"/>
                <a:sym typeface="Helvetica Neue Light"/>
              </a:rPr>
              <a:t>Structured </a:t>
            </a:r>
            <a:br>
              <a:rPr b="0" i="0" lang="en" sz="1100" u="none" cap="none" strike="noStrike">
                <a:solidFill>
                  <a:srgbClr val="FFFFFF"/>
                </a:solidFill>
                <a:latin typeface="Helvetica Neue Light"/>
                <a:ea typeface="Helvetica Neue Light"/>
                <a:cs typeface="Helvetica Neue Light"/>
                <a:sym typeface="Helvetica Neue Light"/>
              </a:rPr>
            </a:br>
            <a:r>
              <a:rPr b="0" i="0" lang="en" sz="1100" u="none" cap="none" strike="noStrike">
                <a:solidFill>
                  <a:srgbClr val="FFFFFF"/>
                </a:solidFill>
                <a:latin typeface="Helvetica Neue Light"/>
                <a:ea typeface="Helvetica Neue Light"/>
                <a:cs typeface="Helvetica Neue Light"/>
                <a:sym typeface="Helvetica Neue Light"/>
              </a:rPr>
              <a:t>Data Processing</a:t>
            </a:r>
            <a:endParaRPr/>
          </a:p>
        </p:txBody>
      </p:sp>
      <p:sp>
        <p:nvSpPr>
          <p:cNvPr id="483" name="Google Shape;483;p79"/>
          <p:cNvSpPr txBox="1"/>
          <p:nvPr/>
        </p:nvSpPr>
        <p:spPr>
          <a:xfrm>
            <a:off x="5122287" y="2875625"/>
            <a:ext cx="1178400" cy="450300"/>
          </a:xfrm>
          <a:prstGeom prst="rect">
            <a:avLst/>
          </a:prstGeom>
          <a:solidFill>
            <a:srgbClr val="5051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75"/>
              <a:buFont typeface="Helvetica Neue Light"/>
              <a:buNone/>
            </a:pPr>
            <a:r>
              <a:rPr b="0" i="0" lang="en" sz="1100" u="none" cap="none" strike="noStrike">
                <a:solidFill>
                  <a:srgbClr val="FFFFFF"/>
                </a:solidFill>
                <a:latin typeface="Helvetica Neue Light"/>
                <a:ea typeface="Helvetica Neue Light"/>
                <a:cs typeface="Helvetica Neue Light"/>
                <a:sym typeface="Helvetica Neue Light"/>
              </a:rPr>
              <a:t>Unstructured </a:t>
            </a:r>
            <a:br>
              <a:rPr b="0" i="0" lang="en" sz="1100" u="none" cap="none" strike="noStrike">
                <a:solidFill>
                  <a:srgbClr val="FFFFFF"/>
                </a:solidFill>
                <a:latin typeface="Helvetica Neue Light"/>
                <a:ea typeface="Helvetica Neue Light"/>
                <a:cs typeface="Helvetica Neue Light"/>
                <a:sym typeface="Helvetica Neue Light"/>
              </a:rPr>
            </a:br>
            <a:r>
              <a:rPr b="0" i="0" lang="en" sz="1100" u="none" cap="none" strike="noStrike">
                <a:solidFill>
                  <a:srgbClr val="FFFFFF"/>
                </a:solidFill>
                <a:latin typeface="Helvetica Neue Light"/>
                <a:ea typeface="Helvetica Neue Light"/>
                <a:cs typeface="Helvetica Neue Light"/>
                <a:sym typeface="Helvetica Neue Light"/>
              </a:rPr>
              <a:t>Data Processing</a:t>
            </a:r>
            <a:endParaRPr/>
          </a:p>
        </p:txBody>
      </p:sp>
      <p:pic>
        <p:nvPicPr>
          <p:cNvPr id="484" name="Google Shape;484;p79"/>
          <p:cNvPicPr preferRelativeResize="0"/>
          <p:nvPr/>
        </p:nvPicPr>
        <p:blipFill rotWithShape="1">
          <a:blip r:embed="rId4">
            <a:alphaModFix/>
          </a:blip>
          <a:srcRect b="0" l="0" r="0" t="0"/>
          <a:stretch/>
        </p:blipFill>
        <p:spPr>
          <a:xfrm>
            <a:off x="4298272" y="4147399"/>
            <a:ext cx="351699" cy="351699"/>
          </a:xfrm>
          <a:prstGeom prst="rect">
            <a:avLst/>
          </a:prstGeom>
          <a:noFill/>
          <a:ln>
            <a:noFill/>
          </a:ln>
        </p:spPr>
      </p:pic>
      <p:sp>
        <p:nvSpPr>
          <p:cNvPr id="485" name="Google Shape;485;p79"/>
          <p:cNvSpPr/>
          <p:nvPr/>
        </p:nvSpPr>
        <p:spPr>
          <a:xfrm rot="5400000">
            <a:off x="4255287" y="3841675"/>
            <a:ext cx="362400" cy="178200"/>
          </a:xfrm>
          <a:prstGeom prst="leftArrow">
            <a:avLst>
              <a:gd fmla="val 15053"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9" name="Shape 489"/>
        <p:cNvGrpSpPr/>
        <p:nvPr/>
      </p:nvGrpSpPr>
      <p:grpSpPr>
        <a:xfrm>
          <a:off x="0" y="0"/>
          <a:ext cx="0" cy="0"/>
          <a:chOff x="0" y="0"/>
          <a:chExt cx="0" cy="0"/>
        </a:xfrm>
      </p:grpSpPr>
      <p:sp>
        <p:nvSpPr>
          <p:cNvPr id="490" name="Google Shape;490;p80"/>
          <p:cNvSpPr txBox="1"/>
          <p:nvPr/>
        </p:nvSpPr>
        <p:spPr>
          <a:xfrm>
            <a:off x="455850" y="274325"/>
            <a:ext cx="8232300" cy="844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000">
                <a:solidFill>
                  <a:srgbClr val="5051DB"/>
                </a:solidFill>
                <a:latin typeface="Helvetica Neue Light"/>
                <a:ea typeface="Helvetica Neue Light"/>
                <a:cs typeface="Helvetica Neue Light"/>
                <a:sym typeface="Helvetica Neue Light"/>
              </a:rPr>
              <a:t>National, longitudinal real-world datasets refreshed monthly, with 30-day recency</a:t>
            </a:r>
            <a:endParaRPr sz="3000">
              <a:solidFill>
                <a:srgbClr val="5051DB"/>
              </a:solidFill>
              <a:latin typeface="Helvetica Neue Light"/>
              <a:ea typeface="Helvetica Neue Light"/>
              <a:cs typeface="Helvetica Neue Light"/>
              <a:sym typeface="Helvetica Neue Light"/>
            </a:endParaRPr>
          </a:p>
        </p:txBody>
      </p:sp>
      <p:grpSp>
        <p:nvGrpSpPr>
          <p:cNvPr id="491" name="Google Shape;491;p80"/>
          <p:cNvGrpSpPr/>
          <p:nvPr/>
        </p:nvGrpSpPr>
        <p:grpSpPr>
          <a:xfrm>
            <a:off x="923866" y="1568116"/>
            <a:ext cx="899100" cy="726600"/>
            <a:chOff x="868882" y="1568116"/>
            <a:chExt cx="899100" cy="726600"/>
          </a:xfrm>
        </p:grpSpPr>
        <p:sp>
          <p:nvSpPr>
            <p:cNvPr id="492" name="Google Shape;492;p80"/>
            <p:cNvSpPr/>
            <p:nvPr/>
          </p:nvSpPr>
          <p:spPr>
            <a:xfrm>
              <a:off x="953782" y="1568116"/>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0"/>
            <p:cNvSpPr txBox="1"/>
            <p:nvPr/>
          </p:nvSpPr>
          <p:spPr>
            <a:xfrm>
              <a:off x="868882" y="1689755"/>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Advanced Head &amp; Neck Cancer</a:t>
              </a:r>
              <a:endParaRPr b="1" sz="900">
                <a:solidFill>
                  <a:srgbClr val="FFFFFF"/>
                </a:solidFill>
                <a:latin typeface="Helvetica Neue"/>
                <a:ea typeface="Helvetica Neue"/>
                <a:cs typeface="Helvetica Neue"/>
                <a:sym typeface="Helvetica Neue"/>
              </a:endParaRPr>
            </a:p>
          </p:txBody>
        </p:sp>
      </p:grpSp>
      <p:grpSp>
        <p:nvGrpSpPr>
          <p:cNvPr id="494" name="Google Shape;494;p80"/>
          <p:cNvGrpSpPr/>
          <p:nvPr/>
        </p:nvGrpSpPr>
        <p:grpSpPr>
          <a:xfrm>
            <a:off x="2094480" y="1568116"/>
            <a:ext cx="899100" cy="726600"/>
            <a:chOff x="2018095" y="1568116"/>
            <a:chExt cx="899100" cy="726600"/>
          </a:xfrm>
        </p:grpSpPr>
        <p:sp>
          <p:nvSpPr>
            <p:cNvPr id="495" name="Google Shape;495;p80"/>
            <p:cNvSpPr/>
            <p:nvPr/>
          </p:nvSpPr>
          <p:spPr>
            <a:xfrm>
              <a:off x="2102995" y="1568116"/>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0"/>
            <p:cNvSpPr txBox="1"/>
            <p:nvPr/>
          </p:nvSpPr>
          <p:spPr>
            <a:xfrm>
              <a:off x="2018095" y="1689755"/>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Advanced Gastric Cancer</a:t>
              </a:r>
              <a:endParaRPr b="1" sz="900">
                <a:solidFill>
                  <a:srgbClr val="FFFFFF"/>
                </a:solidFill>
                <a:latin typeface="Helvetica Neue"/>
                <a:ea typeface="Helvetica Neue"/>
                <a:cs typeface="Helvetica Neue"/>
                <a:sym typeface="Helvetica Neue"/>
              </a:endParaRPr>
            </a:p>
          </p:txBody>
        </p:sp>
      </p:grpSp>
      <p:grpSp>
        <p:nvGrpSpPr>
          <p:cNvPr id="497" name="Google Shape;497;p80"/>
          <p:cNvGrpSpPr/>
          <p:nvPr/>
        </p:nvGrpSpPr>
        <p:grpSpPr>
          <a:xfrm>
            <a:off x="3265093" y="1568116"/>
            <a:ext cx="899100" cy="726600"/>
            <a:chOff x="3269609" y="1568116"/>
            <a:chExt cx="899100" cy="726600"/>
          </a:xfrm>
        </p:grpSpPr>
        <p:sp>
          <p:nvSpPr>
            <p:cNvPr id="498" name="Google Shape;498;p80"/>
            <p:cNvSpPr/>
            <p:nvPr/>
          </p:nvSpPr>
          <p:spPr>
            <a:xfrm>
              <a:off x="3354509" y="1568116"/>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0"/>
            <p:cNvSpPr txBox="1"/>
            <p:nvPr/>
          </p:nvSpPr>
          <p:spPr>
            <a:xfrm>
              <a:off x="3269609" y="1689755"/>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Advanced Melanoma</a:t>
              </a:r>
              <a:endParaRPr b="1" sz="900">
                <a:solidFill>
                  <a:srgbClr val="FFFFFF"/>
                </a:solidFill>
                <a:latin typeface="Helvetica Neue"/>
                <a:ea typeface="Helvetica Neue"/>
                <a:cs typeface="Helvetica Neue"/>
                <a:sym typeface="Helvetica Neue"/>
              </a:endParaRPr>
            </a:p>
          </p:txBody>
        </p:sp>
      </p:grpSp>
      <p:grpSp>
        <p:nvGrpSpPr>
          <p:cNvPr id="500" name="Google Shape;500;p80"/>
          <p:cNvGrpSpPr/>
          <p:nvPr/>
        </p:nvGrpSpPr>
        <p:grpSpPr>
          <a:xfrm>
            <a:off x="4435707" y="1568116"/>
            <a:ext cx="899100" cy="726600"/>
            <a:chOff x="4515459" y="1568116"/>
            <a:chExt cx="899100" cy="726600"/>
          </a:xfrm>
        </p:grpSpPr>
        <p:sp>
          <p:nvSpPr>
            <p:cNvPr id="501" name="Google Shape;501;p80"/>
            <p:cNvSpPr/>
            <p:nvPr/>
          </p:nvSpPr>
          <p:spPr>
            <a:xfrm>
              <a:off x="4600359" y="1568116"/>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0"/>
            <p:cNvSpPr txBox="1"/>
            <p:nvPr/>
          </p:nvSpPr>
          <p:spPr>
            <a:xfrm>
              <a:off x="4515459" y="1689755"/>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Advanced Non-Small Cell Lung Cancer</a:t>
              </a:r>
              <a:endParaRPr b="1" sz="900">
                <a:solidFill>
                  <a:srgbClr val="FFFFFF"/>
                </a:solidFill>
                <a:latin typeface="Helvetica Neue"/>
                <a:ea typeface="Helvetica Neue"/>
                <a:cs typeface="Helvetica Neue"/>
                <a:sym typeface="Helvetica Neue"/>
              </a:endParaRPr>
            </a:p>
          </p:txBody>
        </p:sp>
      </p:grpSp>
      <p:grpSp>
        <p:nvGrpSpPr>
          <p:cNvPr id="503" name="Google Shape;503;p80"/>
          <p:cNvGrpSpPr/>
          <p:nvPr/>
        </p:nvGrpSpPr>
        <p:grpSpPr>
          <a:xfrm>
            <a:off x="5606320" y="1568116"/>
            <a:ext cx="899100" cy="726600"/>
            <a:chOff x="5670336" y="1568116"/>
            <a:chExt cx="899100" cy="726600"/>
          </a:xfrm>
        </p:grpSpPr>
        <p:sp>
          <p:nvSpPr>
            <p:cNvPr id="504" name="Google Shape;504;p80"/>
            <p:cNvSpPr/>
            <p:nvPr/>
          </p:nvSpPr>
          <p:spPr>
            <a:xfrm>
              <a:off x="5755236" y="1568116"/>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0"/>
            <p:cNvSpPr txBox="1"/>
            <p:nvPr/>
          </p:nvSpPr>
          <p:spPr>
            <a:xfrm>
              <a:off x="5670336" y="1689755"/>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Advanced Urothelial Carcinoma</a:t>
              </a:r>
              <a:endParaRPr b="1" sz="900">
                <a:solidFill>
                  <a:srgbClr val="FFFFFF"/>
                </a:solidFill>
                <a:latin typeface="Helvetica Neue"/>
                <a:ea typeface="Helvetica Neue"/>
                <a:cs typeface="Helvetica Neue"/>
                <a:sym typeface="Helvetica Neue"/>
              </a:endParaRPr>
            </a:p>
          </p:txBody>
        </p:sp>
      </p:grpSp>
      <p:grpSp>
        <p:nvGrpSpPr>
          <p:cNvPr id="506" name="Google Shape;506;p80"/>
          <p:cNvGrpSpPr/>
          <p:nvPr/>
        </p:nvGrpSpPr>
        <p:grpSpPr>
          <a:xfrm>
            <a:off x="5606320" y="3561128"/>
            <a:ext cx="899100" cy="726600"/>
            <a:chOff x="5670336" y="3493592"/>
            <a:chExt cx="899100" cy="726600"/>
          </a:xfrm>
        </p:grpSpPr>
        <p:sp>
          <p:nvSpPr>
            <p:cNvPr id="507" name="Google Shape;507;p80"/>
            <p:cNvSpPr/>
            <p:nvPr/>
          </p:nvSpPr>
          <p:spPr>
            <a:xfrm>
              <a:off x="5755236" y="3493592"/>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0"/>
            <p:cNvSpPr txBox="1"/>
            <p:nvPr/>
          </p:nvSpPr>
          <p:spPr>
            <a:xfrm>
              <a:off x="5670336" y="3614427"/>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Small Cell Lung Cancer</a:t>
              </a:r>
              <a:endParaRPr b="1" sz="900">
                <a:solidFill>
                  <a:srgbClr val="FFFFFF"/>
                </a:solidFill>
                <a:latin typeface="Helvetica Neue"/>
                <a:ea typeface="Helvetica Neue"/>
                <a:cs typeface="Helvetica Neue"/>
                <a:sym typeface="Helvetica Neue"/>
              </a:endParaRPr>
            </a:p>
          </p:txBody>
        </p:sp>
      </p:grpSp>
      <p:grpSp>
        <p:nvGrpSpPr>
          <p:cNvPr id="509" name="Google Shape;509;p80"/>
          <p:cNvGrpSpPr/>
          <p:nvPr/>
        </p:nvGrpSpPr>
        <p:grpSpPr>
          <a:xfrm>
            <a:off x="6776934" y="3561128"/>
            <a:ext cx="899100" cy="726600"/>
            <a:chOff x="6819550" y="3493592"/>
            <a:chExt cx="899100" cy="726600"/>
          </a:xfrm>
        </p:grpSpPr>
        <p:sp>
          <p:nvSpPr>
            <p:cNvPr id="510" name="Google Shape;510;p80"/>
            <p:cNvSpPr/>
            <p:nvPr/>
          </p:nvSpPr>
          <p:spPr>
            <a:xfrm>
              <a:off x="6904450" y="3493592"/>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0"/>
            <p:cNvSpPr txBox="1"/>
            <p:nvPr/>
          </p:nvSpPr>
          <p:spPr>
            <a:xfrm>
              <a:off x="6819550" y="3614427"/>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Follicular Lymphoma</a:t>
              </a:r>
              <a:endParaRPr b="1" sz="900">
                <a:solidFill>
                  <a:srgbClr val="FFFFFF"/>
                </a:solidFill>
                <a:latin typeface="Helvetica Neue"/>
                <a:ea typeface="Helvetica Neue"/>
                <a:cs typeface="Helvetica Neue"/>
                <a:sym typeface="Helvetica Neue"/>
              </a:endParaRPr>
            </a:p>
          </p:txBody>
        </p:sp>
      </p:grpSp>
      <p:grpSp>
        <p:nvGrpSpPr>
          <p:cNvPr id="512" name="Google Shape;512;p80"/>
          <p:cNvGrpSpPr/>
          <p:nvPr/>
        </p:nvGrpSpPr>
        <p:grpSpPr>
          <a:xfrm>
            <a:off x="6776934" y="1568116"/>
            <a:ext cx="899100" cy="726600"/>
            <a:chOff x="6819549" y="1568116"/>
            <a:chExt cx="899100" cy="726600"/>
          </a:xfrm>
        </p:grpSpPr>
        <p:sp>
          <p:nvSpPr>
            <p:cNvPr id="513" name="Google Shape;513;p80"/>
            <p:cNvSpPr/>
            <p:nvPr/>
          </p:nvSpPr>
          <p:spPr>
            <a:xfrm>
              <a:off x="6904449" y="1568116"/>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0"/>
            <p:cNvSpPr txBox="1"/>
            <p:nvPr/>
          </p:nvSpPr>
          <p:spPr>
            <a:xfrm>
              <a:off x="6819549" y="1689755"/>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Chronic Lymphocytic Leukemia</a:t>
              </a:r>
              <a:endParaRPr b="1" sz="900">
                <a:solidFill>
                  <a:srgbClr val="FFFFFF"/>
                </a:solidFill>
                <a:latin typeface="Helvetica Neue"/>
                <a:ea typeface="Helvetica Neue"/>
                <a:cs typeface="Helvetica Neue"/>
                <a:sym typeface="Helvetica Neue"/>
              </a:endParaRPr>
            </a:p>
          </p:txBody>
        </p:sp>
      </p:grpSp>
      <p:grpSp>
        <p:nvGrpSpPr>
          <p:cNvPr id="515" name="Google Shape;515;p80"/>
          <p:cNvGrpSpPr/>
          <p:nvPr/>
        </p:nvGrpSpPr>
        <p:grpSpPr>
          <a:xfrm>
            <a:off x="273059" y="2569001"/>
            <a:ext cx="899100" cy="726600"/>
            <a:chOff x="294275" y="2535233"/>
            <a:chExt cx="899100" cy="726600"/>
          </a:xfrm>
        </p:grpSpPr>
        <p:sp>
          <p:nvSpPr>
            <p:cNvPr id="516" name="Google Shape;516;p80"/>
            <p:cNvSpPr/>
            <p:nvPr/>
          </p:nvSpPr>
          <p:spPr>
            <a:xfrm>
              <a:off x="379175" y="2535233"/>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0"/>
            <p:cNvSpPr txBox="1"/>
            <p:nvPr/>
          </p:nvSpPr>
          <p:spPr>
            <a:xfrm>
              <a:off x="294275" y="2649222"/>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Diffuse Large B-Cell Lymphoma</a:t>
              </a:r>
              <a:endParaRPr b="1" sz="900">
                <a:solidFill>
                  <a:srgbClr val="FFFFFF"/>
                </a:solidFill>
                <a:latin typeface="Helvetica Neue"/>
                <a:ea typeface="Helvetica Neue"/>
                <a:cs typeface="Helvetica Neue"/>
                <a:sym typeface="Helvetica Neue"/>
              </a:endParaRPr>
            </a:p>
          </p:txBody>
        </p:sp>
      </p:grpSp>
      <p:grpSp>
        <p:nvGrpSpPr>
          <p:cNvPr id="518" name="Google Shape;518;p80"/>
          <p:cNvGrpSpPr/>
          <p:nvPr/>
        </p:nvGrpSpPr>
        <p:grpSpPr>
          <a:xfrm>
            <a:off x="1509173" y="2569001"/>
            <a:ext cx="899100" cy="726600"/>
            <a:chOff x="1443489" y="2535233"/>
            <a:chExt cx="899100" cy="726600"/>
          </a:xfrm>
        </p:grpSpPr>
        <p:sp>
          <p:nvSpPr>
            <p:cNvPr id="519" name="Google Shape;519;p80"/>
            <p:cNvSpPr/>
            <p:nvPr/>
          </p:nvSpPr>
          <p:spPr>
            <a:xfrm>
              <a:off x="1528389" y="2535233"/>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0"/>
            <p:cNvSpPr txBox="1"/>
            <p:nvPr/>
          </p:nvSpPr>
          <p:spPr>
            <a:xfrm>
              <a:off x="1443489" y="2649222"/>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Early Breast Cancer</a:t>
              </a:r>
              <a:endParaRPr b="1" sz="900">
                <a:solidFill>
                  <a:srgbClr val="FFFFFF"/>
                </a:solidFill>
                <a:latin typeface="Helvetica Neue"/>
                <a:ea typeface="Helvetica Neue"/>
                <a:cs typeface="Helvetica Neue"/>
                <a:sym typeface="Helvetica Neue"/>
              </a:endParaRPr>
            </a:p>
          </p:txBody>
        </p:sp>
      </p:grpSp>
      <p:grpSp>
        <p:nvGrpSpPr>
          <p:cNvPr id="521" name="Google Shape;521;p80"/>
          <p:cNvGrpSpPr/>
          <p:nvPr/>
        </p:nvGrpSpPr>
        <p:grpSpPr>
          <a:xfrm>
            <a:off x="5021013" y="2569001"/>
            <a:ext cx="899100" cy="726600"/>
            <a:chOff x="5095729" y="2535233"/>
            <a:chExt cx="899100" cy="726600"/>
          </a:xfrm>
        </p:grpSpPr>
        <p:sp>
          <p:nvSpPr>
            <p:cNvPr id="522" name="Google Shape;522;p80"/>
            <p:cNvSpPr/>
            <p:nvPr/>
          </p:nvSpPr>
          <p:spPr>
            <a:xfrm>
              <a:off x="5180629" y="2535233"/>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0"/>
            <p:cNvSpPr txBox="1"/>
            <p:nvPr/>
          </p:nvSpPr>
          <p:spPr>
            <a:xfrm>
              <a:off x="5095729" y="2649222"/>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Metastatic Breast Cancer</a:t>
              </a:r>
              <a:endParaRPr b="1" sz="900">
                <a:solidFill>
                  <a:srgbClr val="FFFFFF"/>
                </a:solidFill>
                <a:latin typeface="Helvetica Neue"/>
                <a:ea typeface="Helvetica Neue"/>
                <a:cs typeface="Helvetica Neue"/>
                <a:sym typeface="Helvetica Neue"/>
              </a:endParaRPr>
            </a:p>
          </p:txBody>
        </p:sp>
      </p:grpSp>
      <p:grpSp>
        <p:nvGrpSpPr>
          <p:cNvPr id="524" name="Google Shape;524;p80"/>
          <p:cNvGrpSpPr/>
          <p:nvPr/>
        </p:nvGrpSpPr>
        <p:grpSpPr>
          <a:xfrm>
            <a:off x="6191627" y="2569001"/>
            <a:ext cx="899100" cy="726600"/>
            <a:chOff x="6244943" y="2535233"/>
            <a:chExt cx="899100" cy="726600"/>
          </a:xfrm>
        </p:grpSpPr>
        <p:sp>
          <p:nvSpPr>
            <p:cNvPr id="525" name="Google Shape;525;p80"/>
            <p:cNvSpPr/>
            <p:nvPr/>
          </p:nvSpPr>
          <p:spPr>
            <a:xfrm>
              <a:off x="6329843" y="2535233"/>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0"/>
            <p:cNvSpPr txBox="1"/>
            <p:nvPr/>
          </p:nvSpPr>
          <p:spPr>
            <a:xfrm>
              <a:off x="6244943" y="2649222"/>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Metastatic Colorectal Cancer</a:t>
              </a:r>
              <a:endParaRPr b="1" sz="900">
                <a:solidFill>
                  <a:srgbClr val="FFFFFF"/>
                </a:solidFill>
                <a:latin typeface="Helvetica Neue"/>
                <a:ea typeface="Helvetica Neue"/>
                <a:cs typeface="Helvetica Neue"/>
                <a:sym typeface="Helvetica Neue"/>
              </a:endParaRPr>
            </a:p>
          </p:txBody>
        </p:sp>
      </p:grpSp>
      <p:grpSp>
        <p:nvGrpSpPr>
          <p:cNvPr id="527" name="Google Shape;527;p80"/>
          <p:cNvGrpSpPr/>
          <p:nvPr/>
        </p:nvGrpSpPr>
        <p:grpSpPr>
          <a:xfrm>
            <a:off x="7362241" y="2560243"/>
            <a:ext cx="899100" cy="726600"/>
            <a:chOff x="7394157" y="2526475"/>
            <a:chExt cx="899100" cy="726600"/>
          </a:xfrm>
        </p:grpSpPr>
        <p:sp>
          <p:nvSpPr>
            <p:cNvPr id="528" name="Google Shape;528;p80"/>
            <p:cNvSpPr/>
            <p:nvPr/>
          </p:nvSpPr>
          <p:spPr>
            <a:xfrm>
              <a:off x="7479057" y="2526475"/>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0"/>
            <p:cNvSpPr txBox="1"/>
            <p:nvPr/>
          </p:nvSpPr>
          <p:spPr>
            <a:xfrm>
              <a:off x="7394157" y="2649222"/>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Metastatic Pancreatic Cancer</a:t>
              </a:r>
              <a:endParaRPr b="1" sz="900">
                <a:solidFill>
                  <a:srgbClr val="FFFFFF"/>
                </a:solidFill>
                <a:latin typeface="Helvetica Neue"/>
                <a:ea typeface="Helvetica Neue"/>
                <a:cs typeface="Helvetica Neue"/>
                <a:sym typeface="Helvetica Neue"/>
              </a:endParaRPr>
            </a:p>
          </p:txBody>
        </p:sp>
      </p:grpSp>
      <p:grpSp>
        <p:nvGrpSpPr>
          <p:cNvPr id="530" name="Google Shape;530;p80"/>
          <p:cNvGrpSpPr/>
          <p:nvPr/>
        </p:nvGrpSpPr>
        <p:grpSpPr>
          <a:xfrm>
            <a:off x="923866" y="3561128"/>
            <a:ext cx="899100" cy="726600"/>
            <a:chOff x="868882" y="3493592"/>
            <a:chExt cx="899100" cy="726600"/>
          </a:xfrm>
        </p:grpSpPr>
        <p:sp>
          <p:nvSpPr>
            <p:cNvPr id="531" name="Google Shape;531;p80"/>
            <p:cNvSpPr/>
            <p:nvPr/>
          </p:nvSpPr>
          <p:spPr>
            <a:xfrm>
              <a:off x="953782" y="3493592"/>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0"/>
            <p:cNvSpPr txBox="1"/>
            <p:nvPr/>
          </p:nvSpPr>
          <p:spPr>
            <a:xfrm>
              <a:off x="868882" y="3614427"/>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Metastatic Prostate Cancer</a:t>
              </a:r>
              <a:endParaRPr b="1" sz="900">
                <a:solidFill>
                  <a:srgbClr val="FFFFFF"/>
                </a:solidFill>
                <a:latin typeface="Helvetica Neue"/>
                <a:ea typeface="Helvetica Neue"/>
                <a:cs typeface="Helvetica Neue"/>
                <a:sym typeface="Helvetica Neue"/>
              </a:endParaRPr>
            </a:p>
          </p:txBody>
        </p:sp>
      </p:grpSp>
      <p:grpSp>
        <p:nvGrpSpPr>
          <p:cNvPr id="533" name="Google Shape;533;p80"/>
          <p:cNvGrpSpPr/>
          <p:nvPr/>
        </p:nvGrpSpPr>
        <p:grpSpPr>
          <a:xfrm>
            <a:off x="2094480" y="3561128"/>
            <a:ext cx="899100" cy="726600"/>
            <a:chOff x="2018095" y="3493592"/>
            <a:chExt cx="899100" cy="726600"/>
          </a:xfrm>
        </p:grpSpPr>
        <p:sp>
          <p:nvSpPr>
            <p:cNvPr id="534" name="Google Shape;534;p80"/>
            <p:cNvSpPr/>
            <p:nvPr/>
          </p:nvSpPr>
          <p:spPr>
            <a:xfrm>
              <a:off x="2102995" y="3493592"/>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0"/>
            <p:cNvSpPr txBox="1"/>
            <p:nvPr/>
          </p:nvSpPr>
          <p:spPr>
            <a:xfrm>
              <a:off x="2018095" y="3614427"/>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Metastatic Renal Cell Carcinoma</a:t>
              </a:r>
              <a:endParaRPr b="1" sz="900">
                <a:solidFill>
                  <a:srgbClr val="FFFFFF"/>
                </a:solidFill>
                <a:latin typeface="Helvetica Neue"/>
                <a:ea typeface="Helvetica Neue"/>
                <a:cs typeface="Helvetica Neue"/>
                <a:sym typeface="Helvetica Neue"/>
              </a:endParaRPr>
            </a:p>
          </p:txBody>
        </p:sp>
      </p:grpSp>
      <p:grpSp>
        <p:nvGrpSpPr>
          <p:cNvPr id="536" name="Google Shape;536;p80"/>
          <p:cNvGrpSpPr/>
          <p:nvPr/>
        </p:nvGrpSpPr>
        <p:grpSpPr>
          <a:xfrm>
            <a:off x="2628636" y="2569001"/>
            <a:ext cx="1001400" cy="726600"/>
            <a:chOff x="2592702" y="2535233"/>
            <a:chExt cx="1001400" cy="726600"/>
          </a:xfrm>
        </p:grpSpPr>
        <p:sp>
          <p:nvSpPr>
            <p:cNvPr id="537" name="Google Shape;537;p80"/>
            <p:cNvSpPr/>
            <p:nvPr/>
          </p:nvSpPr>
          <p:spPr>
            <a:xfrm>
              <a:off x="2728752" y="2535233"/>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0"/>
            <p:cNvSpPr txBox="1"/>
            <p:nvPr/>
          </p:nvSpPr>
          <p:spPr>
            <a:xfrm>
              <a:off x="2592702" y="2649220"/>
              <a:ext cx="10014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Hepatocellular Carcinoma</a:t>
              </a:r>
              <a:endParaRPr b="1" sz="900">
                <a:solidFill>
                  <a:srgbClr val="FFFFFF"/>
                </a:solidFill>
                <a:latin typeface="Helvetica Neue"/>
                <a:ea typeface="Helvetica Neue"/>
                <a:cs typeface="Helvetica Neue"/>
                <a:sym typeface="Helvetica Neue"/>
              </a:endParaRPr>
            </a:p>
          </p:txBody>
        </p:sp>
      </p:grpSp>
      <p:grpSp>
        <p:nvGrpSpPr>
          <p:cNvPr id="539" name="Google Shape;539;p80"/>
          <p:cNvGrpSpPr/>
          <p:nvPr/>
        </p:nvGrpSpPr>
        <p:grpSpPr>
          <a:xfrm>
            <a:off x="3799250" y="2569001"/>
            <a:ext cx="1001400" cy="726600"/>
            <a:chOff x="3844213" y="2535233"/>
            <a:chExt cx="1001400" cy="726600"/>
          </a:xfrm>
        </p:grpSpPr>
        <p:sp>
          <p:nvSpPr>
            <p:cNvPr id="540" name="Google Shape;540;p80"/>
            <p:cNvSpPr/>
            <p:nvPr/>
          </p:nvSpPr>
          <p:spPr>
            <a:xfrm>
              <a:off x="3980266" y="2535233"/>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0"/>
            <p:cNvSpPr txBox="1"/>
            <p:nvPr/>
          </p:nvSpPr>
          <p:spPr>
            <a:xfrm>
              <a:off x="3844213" y="2649225"/>
              <a:ext cx="10014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Mesothelioma</a:t>
              </a:r>
              <a:endParaRPr b="1" sz="900">
                <a:solidFill>
                  <a:srgbClr val="FFFFFF"/>
                </a:solidFill>
                <a:latin typeface="Helvetica Neue"/>
                <a:ea typeface="Helvetica Neue"/>
                <a:cs typeface="Helvetica Neue"/>
                <a:sym typeface="Helvetica Neue"/>
              </a:endParaRPr>
            </a:p>
          </p:txBody>
        </p:sp>
      </p:grpSp>
      <p:grpSp>
        <p:nvGrpSpPr>
          <p:cNvPr id="542" name="Google Shape;542;p80"/>
          <p:cNvGrpSpPr/>
          <p:nvPr/>
        </p:nvGrpSpPr>
        <p:grpSpPr>
          <a:xfrm>
            <a:off x="3265093" y="3561128"/>
            <a:ext cx="899100" cy="726600"/>
            <a:chOff x="3269609" y="3493592"/>
            <a:chExt cx="899100" cy="726600"/>
          </a:xfrm>
        </p:grpSpPr>
        <p:sp>
          <p:nvSpPr>
            <p:cNvPr id="543" name="Google Shape;543;p80"/>
            <p:cNvSpPr/>
            <p:nvPr/>
          </p:nvSpPr>
          <p:spPr>
            <a:xfrm>
              <a:off x="3354509" y="3493592"/>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0"/>
            <p:cNvSpPr txBox="1"/>
            <p:nvPr/>
          </p:nvSpPr>
          <p:spPr>
            <a:xfrm>
              <a:off x="3269609" y="3614427"/>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Multiple Myeloma</a:t>
              </a:r>
              <a:endParaRPr b="1" sz="900">
                <a:solidFill>
                  <a:srgbClr val="FFFFFF"/>
                </a:solidFill>
                <a:latin typeface="Helvetica Neue"/>
                <a:ea typeface="Helvetica Neue"/>
                <a:cs typeface="Helvetica Neue"/>
                <a:sym typeface="Helvetica Neue"/>
              </a:endParaRPr>
            </a:p>
          </p:txBody>
        </p:sp>
      </p:grpSp>
      <p:grpSp>
        <p:nvGrpSpPr>
          <p:cNvPr id="545" name="Google Shape;545;p80"/>
          <p:cNvGrpSpPr/>
          <p:nvPr/>
        </p:nvGrpSpPr>
        <p:grpSpPr>
          <a:xfrm>
            <a:off x="4435707" y="3561128"/>
            <a:ext cx="899100" cy="726600"/>
            <a:chOff x="4515459" y="3493592"/>
            <a:chExt cx="899100" cy="726600"/>
          </a:xfrm>
        </p:grpSpPr>
        <p:sp>
          <p:nvSpPr>
            <p:cNvPr id="546" name="Google Shape;546;p80"/>
            <p:cNvSpPr/>
            <p:nvPr/>
          </p:nvSpPr>
          <p:spPr>
            <a:xfrm>
              <a:off x="4600359" y="3493592"/>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0"/>
            <p:cNvSpPr txBox="1"/>
            <p:nvPr/>
          </p:nvSpPr>
          <p:spPr>
            <a:xfrm>
              <a:off x="4515459" y="3614427"/>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Ovarian Cancer</a:t>
              </a:r>
              <a:endParaRPr b="1" sz="900">
                <a:solidFill>
                  <a:srgbClr val="FFFFFF"/>
                </a:solidFill>
                <a:latin typeface="Helvetica Neue"/>
                <a:ea typeface="Helvetica Neue"/>
                <a:cs typeface="Helvetica Neue"/>
                <a:sym typeface="Helvetica Neue"/>
              </a:endParaRPr>
            </a:p>
          </p:txBody>
        </p:sp>
      </p:grpSp>
      <p:grpSp>
        <p:nvGrpSpPr>
          <p:cNvPr id="548" name="Google Shape;548;p80"/>
          <p:cNvGrpSpPr/>
          <p:nvPr/>
        </p:nvGrpSpPr>
        <p:grpSpPr>
          <a:xfrm>
            <a:off x="7947548" y="3561128"/>
            <a:ext cx="899100" cy="726600"/>
            <a:chOff x="7968763" y="3493592"/>
            <a:chExt cx="899100" cy="726600"/>
          </a:xfrm>
        </p:grpSpPr>
        <p:sp>
          <p:nvSpPr>
            <p:cNvPr id="549" name="Google Shape;549;p80"/>
            <p:cNvSpPr/>
            <p:nvPr/>
          </p:nvSpPr>
          <p:spPr>
            <a:xfrm>
              <a:off x="8053663" y="3493592"/>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0"/>
            <p:cNvSpPr txBox="1"/>
            <p:nvPr/>
          </p:nvSpPr>
          <p:spPr>
            <a:xfrm>
              <a:off x="7968763" y="3614427"/>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Endometrial Cancer</a:t>
              </a:r>
              <a:endParaRPr b="1" sz="900">
                <a:solidFill>
                  <a:srgbClr val="FFFFFF"/>
                </a:solidFill>
                <a:latin typeface="Helvetica Neue"/>
                <a:ea typeface="Helvetica Neue"/>
                <a:cs typeface="Helvetica Neue"/>
                <a:sym typeface="Helvetica Neue"/>
              </a:endParaRPr>
            </a:p>
          </p:txBody>
        </p:sp>
      </p:grpSp>
      <p:grpSp>
        <p:nvGrpSpPr>
          <p:cNvPr id="551" name="Google Shape;551;p80"/>
          <p:cNvGrpSpPr/>
          <p:nvPr/>
        </p:nvGrpSpPr>
        <p:grpSpPr>
          <a:xfrm>
            <a:off x="7947547" y="1568116"/>
            <a:ext cx="899100" cy="726600"/>
            <a:chOff x="7968763" y="1568116"/>
            <a:chExt cx="899100" cy="726600"/>
          </a:xfrm>
        </p:grpSpPr>
        <p:sp>
          <p:nvSpPr>
            <p:cNvPr id="552" name="Google Shape;552;p80"/>
            <p:cNvSpPr/>
            <p:nvPr/>
          </p:nvSpPr>
          <p:spPr>
            <a:xfrm>
              <a:off x="8053663" y="1568116"/>
              <a:ext cx="729300" cy="726600"/>
            </a:xfrm>
            <a:prstGeom prst="ellipse">
              <a:avLst/>
            </a:prstGeom>
            <a:solidFill>
              <a:srgbClr val="3887F6"/>
            </a:solidFill>
            <a:ln cap="flat" cmpd="sng" w="228600">
              <a:solidFill>
                <a:srgbClr val="388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0"/>
            <p:cNvSpPr txBox="1"/>
            <p:nvPr/>
          </p:nvSpPr>
          <p:spPr>
            <a:xfrm>
              <a:off x="7968763" y="1689755"/>
              <a:ext cx="899100" cy="51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Helvetica Neue"/>
                  <a:ea typeface="Helvetica Neue"/>
                  <a:cs typeface="Helvetica Neue"/>
                  <a:sym typeface="Helvetica Neue"/>
                </a:rPr>
                <a:t>Acute Myeloid Leukemia</a:t>
              </a:r>
              <a:endParaRPr b="1" sz="900">
                <a:solidFill>
                  <a:srgbClr val="FFFFFF"/>
                </a:solidFill>
                <a:latin typeface="Helvetica Neue"/>
                <a:ea typeface="Helvetica Neue"/>
                <a:cs typeface="Helvetica Neue"/>
                <a:sym typeface="Helvetica Neu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1"/>
          <p:cNvSpPr txBox="1"/>
          <p:nvPr>
            <p:ph type="title"/>
          </p:nvPr>
        </p:nvSpPr>
        <p:spPr>
          <a:xfrm>
            <a:off x="506923" y="3885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we approach our problem</a:t>
            </a:r>
            <a:endParaRPr/>
          </a:p>
        </p:txBody>
      </p:sp>
      <p:sp>
        <p:nvSpPr>
          <p:cNvPr id="559" name="Google Shape;559;p81"/>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Helvetica Neue"/>
              <a:buNone/>
            </a:pPr>
            <a:fld id="{00000000-1234-1234-1234-123412341234}" type="slidenum">
              <a:rPr lang="en"/>
              <a:t>‹#›</a:t>
            </a:fld>
            <a:endParaRPr/>
          </a:p>
        </p:txBody>
      </p:sp>
      <p:sp>
        <p:nvSpPr>
          <p:cNvPr id="560" name="Google Shape;560;p81"/>
          <p:cNvSpPr txBox="1"/>
          <p:nvPr>
            <p:ph idx="1" type="body"/>
          </p:nvPr>
        </p:nvSpPr>
        <p:spPr>
          <a:xfrm>
            <a:off x="506923" y="1204560"/>
            <a:ext cx="3931500" cy="320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latin typeface="Arial"/>
                <a:ea typeface="Arial"/>
                <a:cs typeface="Arial"/>
                <a:sym typeface="Arial"/>
              </a:rPr>
              <a:t>OBJECTIVES</a:t>
            </a:r>
            <a:endParaRPr b="1">
              <a:latin typeface="Arial"/>
              <a:ea typeface="Arial"/>
              <a:cs typeface="Arial"/>
              <a:sym typeface="Arial"/>
            </a:endParaRPr>
          </a:p>
          <a:p>
            <a:pPr indent="-330200" lvl="0" marL="457200" rtl="0" algn="l">
              <a:spcBef>
                <a:spcPts val="1000"/>
              </a:spcBef>
              <a:spcAft>
                <a:spcPts val="0"/>
              </a:spcAft>
              <a:buSzPts val="1600"/>
              <a:buChar char="❏"/>
            </a:pPr>
            <a:r>
              <a:rPr lang="en" sz="1600"/>
              <a:t>Codify</a:t>
            </a:r>
            <a:r>
              <a:rPr lang="en" sz="1600"/>
              <a:t> statistical and domain knowledge in a library of composable, modular functions</a:t>
            </a:r>
            <a:endParaRPr sz="1600"/>
          </a:p>
          <a:p>
            <a:pPr indent="-330200" lvl="0" marL="457200" rtl="0" algn="l">
              <a:spcBef>
                <a:spcPts val="1000"/>
              </a:spcBef>
              <a:spcAft>
                <a:spcPts val="0"/>
              </a:spcAft>
              <a:buSzPts val="1600"/>
              <a:buChar char="❏"/>
            </a:pPr>
            <a:r>
              <a:rPr lang="en" sz="1600"/>
              <a:t>Decouple the high-level checks and reasoning from the low-level implementation details</a:t>
            </a:r>
            <a:endParaRPr sz="1600"/>
          </a:p>
          <a:p>
            <a:pPr indent="-330200" lvl="0" marL="457200" rtl="0" algn="l">
              <a:spcBef>
                <a:spcPts val="1000"/>
              </a:spcBef>
              <a:spcAft>
                <a:spcPts val="1000"/>
              </a:spcAft>
              <a:buSzPts val="1600"/>
              <a:buChar char="❏"/>
            </a:pPr>
            <a:r>
              <a:rPr lang="en" sz="1600"/>
              <a:t>Extend reasoning about a single dataset to apply across an expanding number of datasets</a:t>
            </a:r>
            <a:endParaRPr sz="1600"/>
          </a:p>
        </p:txBody>
      </p:sp>
      <p:sp>
        <p:nvSpPr>
          <p:cNvPr id="561" name="Google Shape;561;p81"/>
          <p:cNvSpPr txBox="1"/>
          <p:nvPr>
            <p:ph idx="2" type="body"/>
          </p:nvPr>
        </p:nvSpPr>
        <p:spPr>
          <a:xfrm>
            <a:off x="4687686" y="1204560"/>
            <a:ext cx="3931500" cy="32049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
                <a:latin typeface="Arial"/>
                <a:ea typeface="Arial"/>
                <a:cs typeface="Arial"/>
                <a:sym typeface="Arial"/>
              </a:rPr>
              <a:t>BENEFITS</a:t>
            </a:r>
            <a:endParaRPr b="1">
              <a:latin typeface="Arial"/>
              <a:ea typeface="Arial"/>
              <a:cs typeface="Arial"/>
              <a:sym typeface="Arial"/>
            </a:endParaRPr>
          </a:p>
          <a:p>
            <a:pPr indent="-330200" lvl="0" marL="457200" rtl="0" algn="l">
              <a:spcBef>
                <a:spcPts val="1600"/>
              </a:spcBef>
              <a:spcAft>
                <a:spcPts val="0"/>
              </a:spcAft>
              <a:buSzPts val="1600"/>
              <a:buChar char="★"/>
            </a:pPr>
            <a:r>
              <a:rPr lang="en" sz="1600"/>
              <a:t>Reproducible and documented best practices are easily shared</a:t>
            </a:r>
            <a:br>
              <a:rPr lang="en" sz="1600"/>
            </a:br>
            <a:endParaRPr sz="1600"/>
          </a:p>
          <a:p>
            <a:pPr indent="-330200" lvl="0" marL="457200" rtl="0" algn="l">
              <a:spcBef>
                <a:spcPts val="0"/>
              </a:spcBef>
              <a:spcAft>
                <a:spcPts val="0"/>
              </a:spcAft>
              <a:buSzPts val="1600"/>
              <a:buChar char="★"/>
            </a:pPr>
            <a:r>
              <a:rPr lang="en" sz="1600"/>
              <a:t>Abstraction reduces the cognitive complexity of an analysis and makes reasoning more transparent</a:t>
            </a:r>
            <a:br>
              <a:rPr lang="en" sz="1600"/>
            </a:br>
            <a:endParaRPr sz="1600"/>
          </a:p>
          <a:p>
            <a:pPr indent="-330200" lvl="0" marL="457200" rtl="0" algn="l">
              <a:spcBef>
                <a:spcPts val="0"/>
              </a:spcBef>
              <a:spcAft>
                <a:spcPts val="0"/>
              </a:spcAft>
              <a:buSzPts val="1600"/>
              <a:buChar char="★"/>
            </a:pPr>
            <a:r>
              <a:rPr lang="en" sz="1600"/>
              <a:t>Easier to scale analysis not just within a dataset, but as the number of datasets and elements increase</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2"/>
          <p:cNvSpPr txBox="1"/>
          <p:nvPr>
            <p:ph idx="1" type="body"/>
          </p:nvPr>
        </p:nvSpPr>
        <p:spPr>
          <a:xfrm>
            <a:off x="506927" y="1401625"/>
            <a:ext cx="8112300" cy="3204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Functions!</a:t>
            </a:r>
            <a:endParaRPr sz="2400"/>
          </a:p>
          <a:p>
            <a:pPr indent="-381000" lvl="0" marL="457200" rtl="0" algn="l">
              <a:spcBef>
                <a:spcPts val="0"/>
              </a:spcBef>
              <a:spcAft>
                <a:spcPts val="0"/>
              </a:spcAft>
              <a:buSzPts val="2400"/>
              <a:buChar char="➔"/>
            </a:pPr>
            <a:r>
              <a:rPr lang="en" sz="2400"/>
              <a:t>that can be composed into higher-order functions </a:t>
            </a:r>
            <a:r>
              <a:rPr i="1" lang="en" sz="2400"/>
              <a:t>(compositionality)</a:t>
            </a:r>
            <a:endParaRPr i="1" sz="2400"/>
          </a:p>
          <a:p>
            <a:pPr indent="-381000" lvl="0" marL="457200" rtl="0" algn="l">
              <a:spcBef>
                <a:spcPts val="0"/>
              </a:spcBef>
              <a:spcAft>
                <a:spcPts val="0"/>
              </a:spcAft>
              <a:buSzPts val="2400"/>
              <a:buChar char="➔"/>
            </a:pPr>
            <a:r>
              <a:rPr lang="en" sz="2400"/>
              <a:t>which abstract out what is being done </a:t>
            </a:r>
            <a:r>
              <a:rPr i="1" lang="en" sz="2400"/>
              <a:t>(declarative)</a:t>
            </a:r>
            <a:r>
              <a:rPr lang="en" sz="2400"/>
              <a:t> from how it will be carried out </a:t>
            </a:r>
            <a:r>
              <a:rPr i="1" lang="en" sz="2400"/>
              <a:t>(imperative)</a:t>
            </a:r>
            <a:endParaRPr i="1" sz="2400"/>
          </a:p>
          <a:p>
            <a:pPr indent="-381000" lvl="0" marL="457200" rtl="0" algn="l">
              <a:spcBef>
                <a:spcPts val="0"/>
              </a:spcBef>
              <a:spcAft>
                <a:spcPts val="0"/>
              </a:spcAft>
              <a:buSzPts val="2400"/>
              <a:buChar char="➔"/>
            </a:pPr>
            <a:r>
              <a:rPr lang="en" sz="2400"/>
              <a:t>and which avoid side-effects and external state dependencies </a:t>
            </a:r>
            <a:r>
              <a:rPr i="1" lang="en" sz="2400"/>
              <a:t>(immutability)</a:t>
            </a:r>
            <a:endParaRPr i="1" sz="2400"/>
          </a:p>
        </p:txBody>
      </p:sp>
      <p:sp>
        <p:nvSpPr>
          <p:cNvPr id="567" name="Google Shape;567;p82"/>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Core principles of functional programming</a:t>
            </a:r>
            <a:endParaRPr/>
          </a:p>
        </p:txBody>
      </p:sp>
      <p:sp>
        <p:nvSpPr>
          <p:cNvPr id="568" name="Google Shape;568;p82"/>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Helvetica Neue"/>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3"/>
          <p:cNvSpPr txBox="1"/>
          <p:nvPr>
            <p:ph idx="1" type="body"/>
          </p:nvPr>
        </p:nvSpPr>
        <p:spPr>
          <a:xfrm>
            <a:off x="811725" y="1325425"/>
            <a:ext cx="4500900" cy="7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NESTED DATA STRUCTURES</a:t>
            </a:r>
            <a:endParaRPr b="1"/>
          </a:p>
          <a:p>
            <a:pPr indent="0" lvl="0" marL="0" rtl="0" algn="l">
              <a:spcBef>
                <a:spcPts val="0"/>
              </a:spcBef>
              <a:spcAft>
                <a:spcPts val="0"/>
              </a:spcAft>
              <a:buNone/>
            </a:pPr>
            <a:r>
              <a:rPr b="1" lang="en"/>
              <a:t>	</a:t>
            </a:r>
            <a:r>
              <a:rPr lang="en">
                <a:solidFill>
                  <a:srgbClr val="1B4176"/>
                </a:solidFill>
              </a:rPr>
              <a:t>Tibbles to stash your tibbles!</a:t>
            </a:r>
            <a:endParaRPr>
              <a:solidFill>
                <a:srgbClr val="1B4176"/>
              </a:solidFill>
            </a:endParaRPr>
          </a:p>
        </p:txBody>
      </p:sp>
      <p:sp>
        <p:nvSpPr>
          <p:cNvPr id="574" name="Google Shape;574;p83"/>
          <p:cNvSpPr txBox="1"/>
          <p:nvPr>
            <p:ph idx="2" type="body"/>
          </p:nvPr>
        </p:nvSpPr>
        <p:spPr>
          <a:xfrm>
            <a:off x="4687725" y="1188649"/>
            <a:ext cx="3931500" cy="40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                 Conceptual code review</a:t>
            </a:r>
            <a:endParaRPr b="1"/>
          </a:p>
          <a:p>
            <a:pPr indent="0" lvl="0" marL="0" rtl="0" algn="l">
              <a:spcBef>
                <a:spcPts val="10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00000"/>
              </a:lnSpc>
              <a:spcBef>
                <a:spcPts val="1600"/>
              </a:spcBef>
              <a:spcAft>
                <a:spcPts val="0"/>
              </a:spcAft>
              <a:buNone/>
            </a:pPr>
            <a:r>
              <a:rPr lang="en"/>
              <a:t>  		</a:t>
            </a:r>
            <a:endParaRPr b="1"/>
          </a:p>
        </p:txBody>
      </p:sp>
      <p:sp>
        <p:nvSpPr>
          <p:cNvPr id="575" name="Google Shape;575;p83"/>
          <p:cNvSpPr txBox="1"/>
          <p:nvPr>
            <p:ph type="title"/>
          </p:nvPr>
        </p:nvSpPr>
        <p:spPr>
          <a:xfrm>
            <a:off x="506923" y="3885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Building blocks of our approach to data quality</a:t>
            </a:r>
            <a:endParaRPr/>
          </a:p>
        </p:txBody>
      </p:sp>
      <p:sp>
        <p:nvSpPr>
          <p:cNvPr id="576" name="Google Shape;576;p83"/>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Helvetica Neue"/>
              <a:buNone/>
            </a:pPr>
            <a:fld id="{00000000-1234-1234-1234-123412341234}" type="slidenum">
              <a:rPr lang="en"/>
              <a:t>‹#›</a:t>
            </a:fld>
            <a:endParaRPr/>
          </a:p>
        </p:txBody>
      </p:sp>
      <p:grpSp>
        <p:nvGrpSpPr>
          <p:cNvPr id="577" name="Google Shape;577;p83"/>
          <p:cNvGrpSpPr/>
          <p:nvPr/>
        </p:nvGrpSpPr>
        <p:grpSpPr>
          <a:xfrm>
            <a:off x="5963925" y="1598050"/>
            <a:ext cx="2553025" cy="2488800"/>
            <a:chOff x="5963925" y="1598050"/>
            <a:chExt cx="2553025" cy="2488800"/>
          </a:xfrm>
        </p:grpSpPr>
        <p:sp>
          <p:nvSpPr>
            <p:cNvPr id="578" name="Google Shape;578;p83"/>
            <p:cNvSpPr/>
            <p:nvPr/>
          </p:nvSpPr>
          <p:spPr>
            <a:xfrm rot="10800000">
              <a:off x="5963925" y="1598050"/>
              <a:ext cx="2488800" cy="2488800"/>
            </a:xfrm>
            <a:prstGeom prst="rtTriangle">
              <a:avLst/>
            </a:prstGeom>
            <a:solidFill>
              <a:srgbClr val="9696E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a:br>
              <a:br>
                <a:rPr lang="en"/>
              </a:br>
              <a:endParaRPr/>
            </a:p>
          </p:txBody>
        </p:sp>
        <p:sp>
          <p:nvSpPr>
            <p:cNvPr id="579" name="Google Shape;579;p83"/>
            <p:cNvSpPr txBox="1"/>
            <p:nvPr/>
          </p:nvSpPr>
          <p:spPr>
            <a:xfrm>
              <a:off x="6414250" y="1719525"/>
              <a:ext cx="21027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Helvetica Neue"/>
                  <a:ea typeface="Helvetica Neue"/>
                  <a:cs typeface="Helvetica Neue"/>
                  <a:sym typeface="Helvetica Neue"/>
                </a:rPr>
                <a:t>PROBLEM / DOMAIN</a:t>
              </a:r>
              <a:endParaRPr b="1">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b="1" lang="en">
                  <a:solidFill>
                    <a:srgbClr val="FFFFFF"/>
                  </a:solidFill>
                  <a:latin typeface="Helvetica Neue"/>
                  <a:ea typeface="Helvetica Neue"/>
                  <a:cs typeface="Helvetica Neue"/>
                  <a:sym typeface="Helvetica Neue"/>
                </a:rPr>
                <a:t>EXPERTISE </a:t>
              </a:r>
              <a:endParaRPr b="1">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FFFFFF"/>
                </a:solidFill>
                <a:latin typeface="Helvetica Neue"/>
                <a:ea typeface="Helvetica Neue"/>
                <a:cs typeface="Helvetica Neue"/>
                <a:sym typeface="Helvetica Neue"/>
              </a:endParaRPr>
            </a:p>
          </p:txBody>
        </p:sp>
      </p:grpSp>
      <p:grpSp>
        <p:nvGrpSpPr>
          <p:cNvPr id="580" name="Google Shape;580;p83"/>
          <p:cNvGrpSpPr/>
          <p:nvPr/>
        </p:nvGrpSpPr>
        <p:grpSpPr>
          <a:xfrm>
            <a:off x="5725275" y="1732250"/>
            <a:ext cx="2488800" cy="2488800"/>
            <a:chOff x="5725275" y="1732250"/>
            <a:chExt cx="2488800" cy="2488800"/>
          </a:xfrm>
        </p:grpSpPr>
        <p:sp>
          <p:nvSpPr>
            <p:cNvPr id="581" name="Google Shape;581;p83"/>
            <p:cNvSpPr/>
            <p:nvPr/>
          </p:nvSpPr>
          <p:spPr>
            <a:xfrm>
              <a:off x="5725275" y="1732250"/>
              <a:ext cx="2488800" cy="2488800"/>
            </a:xfrm>
            <a:prstGeom prst="rtTriangle">
              <a:avLst/>
            </a:prstGeom>
            <a:solidFill>
              <a:srgbClr val="1B417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3"/>
            <p:cNvSpPr txBox="1"/>
            <p:nvPr/>
          </p:nvSpPr>
          <p:spPr>
            <a:xfrm>
              <a:off x="5799600" y="3630950"/>
              <a:ext cx="1724700" cy="5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Helvetica Neue"/>
                  <a:ea typeface="Helvetica Neue"/>
                  <a:cs typeface="Helvetica Neue"/>
                  <a:sym typeface="Helvetica Neue"/>
                </a:rPr>
                <a:t>TECHNICAL EXPERTISE</a:t>
              </a:r>
              <a:endParaRPr b="1">
                <a:solidFill>
                  <a:srgbClr val="FFFFFF"/>
                </a:solidFill>
                <a:latin typeface="Helvetica Neue"/>
                <a:ea typeface="Helvetica Neue"/>
                <a:cs typeface="Helvetica Neue"/>
                <a:sym typeface="Helvetica Neue"/>
              </a:endParaRPr>
            </a:p>
          </p:txBody>
        </p:sp>
      </p:grpSp>
      <p:sp>
        <p:nvSpPr>
          <p:cNvPr id="583" name="Google Shape;583;p83"/>
          <p:cNvSpPr txBox="1"/>
          <p:nvPr>
            <p:ph idx="2" type="body"/>
          </p:nvPr>
        </p:nvSpPr>
        <p:spPr>
          <a:xfrm>
            <a:off x="4688925" y="4068650"/>
            <a:ext cx="3931500" cy="9381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a:t>		 </a:t>
            </a:r>
            <a:r>
              <a:rPr b="1" lang="en"/>
              <a:t>Implementation code</a:t>
            </a:r>
            <a:endParaRPr b="1"/>
          </a:p>
          <a:p>
            <a:pPr indent="457200" lvl="0" marL="457200" rtl="0" algn="l">
              <a:lnSpc>
                <a:spcPct val="100000"/>
              </a:lnSpc>
              <a:spcBef>
                <a:spcPts val="0"/>
              </a:spcBef>
              <a:spcAft>
                <a:spcPts val="0"/>
              </a:spcAft>
              <a:buNone/>
            </a:pPr>
            <a:r>
              <a:rPr b="1" lang="en"/>
              <a:t> review</a:t>
            </a:r>
            <a:endParaRPr b="1"/>
          </a:p>
        </p:txBody>
      </p:sp>
      <p:sp>
        <p:nvSpPr>
          <p:cNvPr id="584" name="Google Shape;584;p83"/>
          <p:cNvSpPr txBox="1"/>
          <p:nvPr>
            <p:ph idx="1" type="body"/>
          </p:nvPr>
        </p:nvSpPr>
        <p:spPr>
          <a:xfrm>
            <a:off x="811725" y="3550550"/>
            <a:ext cx="4500900" cy="1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DIFFERENTIATED CODE REVIEW</a:t>
            </a:r>
            <a:endParaRPr b="1"/>
          </a:p>
          <a:p>
            <a:pPr indent="0" lvl="0" marL="0" rtl="0" algn="l">
              <a:spcBef>
                <a:spcPts val="0"/>
              </a:spcBef>
              <a:spcAft>
                <a:spcPts val="0"/>
              </a:spcAft>
              <a:buNone/>
            </a:pPr>
            <a:r>
              <a:rPr b="1" lang="en"/>
              <a:t>	</a:t>
            </a:r>
            <a:r>
              <a:rPr lang="en">
                <a:solidFill>
                  <a:srgbClr val="1B4176"/>
                </a:solidFill>
              </a:rPr>
              <a:t>For technical and non-technical </a:t>
            </a:r>
            <a:endParaRPr>
              <a:solidFill>
                <a:srgbClr val="1B4176"/>
              </a:solidFill>
            </a:endParaRPr>
          </a:p>
          <a:p>
            <a:pPr indent="457200" lvl="0" marL="0" rtl="0" algn="l">
              <a:spcBef>
                <a:spcPts val="0"/>
              </a:spcBef>
              <a:spcAft>
                <a:spcPts val="0"/>
              </a:spcAft>
              <a:buNone/>
            </a:pPr>
            <a:r>
              <a:rPr lang="en">
                <a:solidFill>
                  <a:srgbClr val="1B4176"/>
                </a:solidFill>
              </a:rPr>
              <a:t>project team members</a:t>
            </a:r>
            <a:endParaRPr>
              <a:solidFill>
                <a:srgbClr val="1B4176"/>
              </a:solidFill>
            </a:endParaRPr>
          </a:p>
        </p:txBody>
      </p:sp>
      <p:sp>
        <p:nvSpPr>
          <p:cNvPr id="585" name="Google Shape;585;p83"/>
          <p:cNvSpPr txBox="1"/>
          <p:nvPr>
            <p:ph idx="1" type="body"/>
          </p:nvPr>
        </p:nvSpPr>
        <p:spPr>
          <a:xfrm>
            <a:off x="811725" y="2268650"/>
            <a:ext cx="4500900" cy="1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PACKAGE DEVELOPMENT</a:t>
            </a:r>
            <a:endParaRPr b="1"/>
          </a:p>
          <a:p>
            <a:pPr indent="457200" lvl="0" marL="0" rtl="0" algn="l">
              <a:spcBef>
                <a:spcPts val="0"/>
              </a:spcBef>
              <a:spcAft>
                <a:spcPts val="0"/>
              </a:spcAft>
              <a:buNone/>
            </a:pPr>
            <a:r>
              <a:rPr lang="en">
                <a:solidFill>
                  <a:srgbClr val="1B4176"/>
                </a:solidFill>
              </a:rPr>
              <a:t>Promote visibility, unit testing and</a:t>
            </a:r>
            <a:endParaRPr>
              <a:solidFill>
                <a:srgbClr val="1B4176"/>
              </a:solidFill>
            </a:endParaRPr>
          </a:p>
          <a:p>
            <a:pPr indent="457200" lvl="0" marL="0" rtl="0" algn="l">
              <a:spcBef>
                <a:spcPts val="0"/>
              </a:spcBef>
              <a:spcAft>
                <a:spcPts val="0"/>
              </a:spcAft>
              <a:buNone/>
            </a:pPr>
            <a:r>
              <a:rPr lang="en">
                <a:solidFill>
                  <a:srgbClr val="1B4176"/>
                </a:solidFill>
              </a:rPr>
              <a:t>documentation for your functions</a:t>
            </a:r>
            <a:endParaRPr>
              <a:solidFill>
                <a:srgbClr val="1B417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4"/>
          <p:cNvSpPr/>
          <p:nvPr/>
        </p:nvSpPr>
        <p:spPr>
          <a:xfrm>
            <a:off x="242550" y="1637225"/>
            <a:ext cx="8682600" cy="2941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4"/>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Store tibbles, lists, and in-database lazy tbls</a:t>
            </a:r>
            <a:endParaRPr/>
          </a:p>
          <a:p>
            <a:pPr indent="0" lvl="0" marL="0" rtl="0" algn="ctr">
              <a:spcBef>
                <a:spcPts val="0"/>
              </a:spcBef>
              <a:spcAft>
                <a:spcPts val="0"/>
              </a:spcAft>
              <a:buNone/>
            </a:pPr>
            <a:r>
              <a:rPr lang="en"/>
              <a:t>as columns in a nested tibble</a:t>
            </a:r>
            <a:endParaRPr/>
          </a:p>
        </p:txBody>
      </p:sp>
      <p:sp>
        <p:nvSpPr>
          <p:cNvPr id="592" name="Google Shape;592;p84"/>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Helvetica Neue"/>
              <a:buNone/>
            </a:pPr>
            <a:fld id="{00000000-1234-1234-1234-123412341234}" type="slidenum">
              <a:rPr lang="en"/>
              <a:t>‹#›</a:t>
            </a:fld>
            <a:endParaRPr/>
          </a:p>
        </p:txBody>
      </p:sp>
      <p:pic>
        <p:nvPicPr>
          <p:cNvPr id="593" name="Google Shape;593;p84"/>
          <p:cNvPicPr preferRelativeResize="0"/>
          <p:nvPr/>
        </p:nvPicPr>
        <p:blipFill>
          <a:blip r:embed="rId3">
            <a:alphaModFix/>
          </a:blip>
          <a:stretch>
            <a:fillRect/>
          </a:stretch>
        </p:blipFill>
        <p:spPr>
          <a:xfrm>
            <a:off x="293925" y="1822450"/>
            <a:ext cx="8325302" cy="2547675"/>
          </a:xfrm>
          <a:prstGeom prst="rect">
            <a:avLst/>
          </a:prstGeom>
          <a:noFill/>
          <a:ln>
            <a:noFill/>
          </a:ln>
        </p:spPr>
      </p:pic>
      <p:sp>
        <p:nvSpPr>
          <p:cNvPr id="594" name="Google Shape;594;p84"/>
          <p:cNvSpPr txBox="1"/>
          <p:nvPr/>
        </p:nvSpPr>
        <p:spPr>
          <a:xfrm>
            <a:off x="598725" y="1216475"/>
            <a:ext cx="78621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A64D79"/>
                </a:solidFill>
                <a:latin typeface="Helvetica Neue"/>
                <a:ea typeface="Helvetica Neue"/>
                <a:cs typeface="Helvetica Neue"/>
                <a:sym typeface="Helvetica Neue"/>
              </a:rPr>
              <a:t>Data + metadata + evaluation metrics + summary statistics = FRIENDS FOREVER</a:t>
            </a:r>
            <a:endParaRPr sz="1600">
              <a:solidFill>
                <a:srgbClr val="A64D79"/>
              </a:solidFill>
              <a:latin typeface="Helvetica Neue"/>
              <a:ea typeface="Helvetica Neue"/>
              <a:cs typeface="Helvetica Neue"/>
              <a:sym typeface="Helvetica Neue"/>
            </a:endParaRPr>
          </a:p>
        </p:txBody>
      </p:sp>
      <p:grpSp>
        <p:nvGrpSpPr>
          <p:cNvPr id="595" name="Google Shape;595;p84"/>
          <p:cNvGrpSpPr/>
          <p:nvPr/>
        </p:nvGrpSpPr>
        <p:grpSpPr>
          <a:xfrm>
            <a:off x="5592500" y="1758200"/>
            <a:ext cx="3202700" cy="470150"/>
            <a:chOff x="5592500" y="1758200"/>
            <a:chExt cx="3202700" cy="470150"/>
          </a:xfrm>
        </p:grpSpPr>
        <p:cxnSp>
          <p:nvCxnSpPr>
            <p:cNvPr id="596" name="Google Shape;596;p84"/>
            <p:cNvCxnSpPr/>
            <p:nvPr/>
          </p:nvCxnSpPr>
          <p:spPr>
            <a:xfrm flipH="1">
              <a:off x="5592500" y="1758200"/>
              <a:ext cx="565200" cy="405900"/>
            </a:xfrm>
            <a:prstGeom prst="straightConnector1">
              <a:avLst/>
            </a:prstGeom>
            <a:noFill/>
            <a:ln cap="flat" cmpd="sng" w="38100">
              <a:solidFill>
                <a:srgbClr val="FFFFFF"/>
              </a:solidFill>
              <a:prstDash val="solid"/>
              <a:round/>
              <a:headEnd len="med" w="med" type="none"/>
              <a:tailEnd len="med" w="med" type="triangle"/>
            </a:ln>
          </p:spPr>
        </p:cxnSp>
        <p:cxnSp>
          <p:nvCxnSpPr>
            <p:cNvPr id="597" name="Google Shape;597;p84"/>
            <p:cNvCxnSpPr/>
            <p:nvPr/>
          </p:nvCxnSpPr>
          <p:spPr>
            <a:xfrm flipH="1">
              <a:off x="6454875" y="1822450"/>
              <a:ext cx="565200" cy="405900"/>
            </a:xfrm>
            <a:prstGeom prst="straightConnector1">
              <a:avLst/>
            </a:prstGeom>
            <a:noFill/>
            <a:ln cap="flat" cmpd="sng" w="38100">
              <a:solidFill>
                <a:srgbClr val="FFFFFF"/>
              </a:solidFill>
              <a:prstDash val="solid"/>
              <a:round/>
              <a:headEnd len="med" w="med" type="none"/>
              <a:tailEnd len="med" w="med" type="triangle"/>
            </a:ln>
          </p:spPr>
        </p:cxnSp>
        <p:cxnSp>
          <p:nvCxnSpPr>
            <p:cNvPr id="598" name="Google Shape;598;p84"/>
            <p:cNvCxnSpPr/>
            <p:nvPr/>
          </p:nvCxnSpPr>
          <p:spPr>
            <a:xfrm flipH="1">
              <a:off x="8230000" y="1822450"/>
              <a:ext cx="565200" cy="405900"/>
            </a:xfrm>
            <a:prstGeom prst="straightConnector1">
              <a:avLst/>
            </a:prstGeom>
            <a:noFill/>
            <a:ln cap="flat" cmpd="sng" w="38100">
              <a:solidFill>
                <a:srgbClr val="FFFFFF"/>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85"/>
          <p:cNvSpPr txBox="1"/>
          <p:nvPr>
            <p:ph idx="2" type="body"/>
          </p:nvPr>
        </p:nvSpPr>
        <p:spPr>
          <a:xfrm>
            <a:off x="6247850" y="1401625"/>
            <a:ext cx="2753700" cy="27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1600"/>
              </a:spcAft>
              <a:buNone/>
            </a:pPr>
            <a:r>
              <a:t/>
            </a:r>
            <a:endParaRPr/>
          </a:p>
        </p:txBody>
      </p:sp>
      <p:sp>
        <p:nvSpPr>
          <p:cNvPr id="604" name="Google Shape;604;p85"/>
          <p:cNvSpPr txBox="1"/>
          <p:nvPr>
            <p:ph type="title"/>
          </p:nvPr>
        </p:nvSpPr>
        <p:spPr>
          <a:xfrm>
            <a:off x="506923" y="464754"/>
            <a:ext cx="8112300" cy="7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Nested data structures </a:t>
            </a:r>
            <a:endParaRPr/>
          </a:p>
          <a:p>
            <a:pPr indent="0" lvl="0" marL="0" rtl="0" algn="ctr">
              <a:spcBef>
                <a:spcPts val="0"/>
              </a:spcBef>
              <a:spcAft>
                <a:spcPts val="0"/>
              </a:spcAft>
              <a:buNone/>
            </a:pPr>
            <a:r>
              <a:rPr lang="en"/>
              <a:t>for comparing and evaluating multiple datasets</a:t>
            </a:r>
            <a:endParaRPr/>
          </a:p>
        </p:txBody>
      </p:sp>
      <p:sp>
        <p:nvSpPr>
          <p:cNvPr id="605" name="Google Shape;605;p85"/>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Helvetica Neue"/>
              <a:buNone/>
            </a:pPr>
            <a:fld id="{00000000-1234-1234-1234-123412341234}" type="slidenum">
              <a:rPr lang="en"/>
              <a:t>‹#›</a:t>
            </a:fld>
            <a:endParaRPr/>
          </a:p>
        </p:txBody>
      </p:sp>
      <p:sp>
        <p:nvSpPr>
          <p:cNvPr id="606" name="Google Shape;606;p85"/>
          <p:cNvSpPr txBox="1"/>
          <p:nvPr/>
        </p:nvSpPr>
        <p:spPr>
          <a:xfrm>
            <a:off x="244925" y="1292000"/>
            <a:ext cx="8756400" cy="3341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rgbClr val="00FFFF"/>
                </a:solidFill>
                <a:latin typeface="Courier New"/>
                <a:ea typeface="Courier New"/>
                <a:cs typeface="Courier New"/>
                <a:sym typeface="Courier New"/>
              </a:rPr>
              <a:t>count_records</a:t>
            </a:r>
            <a:r>
              <a:rPr b="1" lang="en" sz="1500">
                <a:solidFill>
                  <a:schemeClr val="accent6"/>
                </a:solidFill>
                <a:latin typeface="Courier New"/>
                <a:ea typeface="Courier New"/>
                <a:cs typeface="Courier New"/>
                <a:sym typeface="Courier New"/>
              </a:rPr>
              <a:t> &lt;- </a:t>
            </a:r>
            <a:r>
              <a:rPr b="1" lang="en" sz="1500">
                <a:solidFill>
                  <a:srgbClr val="00FF00"/>
                </a:solidFill>
                <a:latin typeface="Courier New"/>
                <a:ea typeface="Courier New"/>
                <a:cs typeface="Courier New"/>
                <a:sym typeface="Courier New"/>
              </a:rPr>
              <a:t>purrr::partial</a:t>
            </a:r>
            <a:r>
              <a:rPr b="1" lang="en" sz="1500">
                <a:solidFill>
                  <a:schemeClr val="accent6"/>
                </a:solidFill>
                <a:latin typeface="Courier New"/>
                <a:ea typeface="Courier New"/>
                <a:cs typeface="Courier New"/>
                <a:sym typeface="Courier New"/>
              </a:rPr>
              <a:t>(</a:t>
            </a:r>
            <a:r>
              <a:rPr b="1" i="1" lang="en" sz="1500">
                <a:solidFill>
                  <a:srgbClr val="00FFFF"/>
                </a:solidFill>
                <a:latin typeface="Courier New"/>
                <a:ea typeface="Courier New"/>
                <a:cs typeface="Courier New"/>
                <a:sym typeface="Courier New"/>
              </a:rPr>
              <a:t>execute_query</a:t>
            </a:r>
            <a:r>
              <a:rPr b="1" lang="en" sz="1500">
                <a:solidFill>
                  <a:schemeClr val="accent6"/>
                </a:solidFill>
                <a:latin typeface="Courier New"/>
                <a:ea typeface="Courier New"/>
                <a:cs typeface="Courier New"/>
                <a:sym typeface="Courier New"/>
              </a:rPr>
              <a:t>, </a:t>
            </a:r>
            <a:endParaRPr b="1" sz="15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500">
                <a:solidFill>
                  <a:schemeClr val="accent6"/>
                </a:solidFill>
                <a:latin typeface="Courier New"/>
                <a:ea typeface="Courier New"/>
                <a:cs typeface="Courier New"/>
                <a:sym typeface="Courier New"/>
              </a:rPr>
              <a:t>                           	  </a:t>
            </a:r>
            <a:r>
              <a:rPr b="1" lang="en" sz="1500">
                <a:solidFill>
                  <a:srgbClr val="EA9999"/>
                </a:solidFill>
                <a:latin typeface="Courier New"/>
                <a:ea typeface="Courier New"/>
                <a:cs typeface="Courier New"/>
                <a:sym typeface="Courier New"/>
              </a:rPr>
              <a:t>select =</a:t>
            </a:r>
            <a:r>
              <a:rPr b="1" lang="en" sz="1500">
                <a:solidFill>
                  <a:srgbClr val="6AA84F"/>
                </a:solidFill>
                <a:latin typeface="Courier New"/>
                <a:ea typeface="Courier New"/>
                <a:cs typeface="Courier New"/>
                <a:sym typeface="Courier New"/>
              </a:rPr>
              <a:t> </a:t>
            </a:r>
            <a:r>
              <a:rPr b="1" lang="en" sz="1500">
                <a:solidFill>
                  <a:srgbClr val="FFFFFF"/>
                </a:solidFill>
                <a:latin typeface="Courier New"/>
                <a:ea typeface="Courier New"/>
                <a:cs typeface="Courier New"/>
                <a:sym typeface="Courier New"/>
              </a:rPr>
              <a:t>"COUNT(*)"</a:t>
            </a:r>
            <a:r>
              <a:rPr b="1" lang="en" sz="1500">
                <a:solidFill>
                  <a:schemeClr val="accent6"/>
                </a:solidFill>
                <a:latin typeface="Courier New"/>
                <a:ea typeface="Courier New"/>
                <a:cs typeface="Courier New"/>
                <a:sym typeface="Courier New"/>
              </a:rPr>
              <a:t>)</a:t>
            </a:r>
            <a:endParaRPr b="1" sz="1500">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b="1" sz="15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00FFFF"/>
                </a:solidFill>
                <a:latin typeface="Courier New"/>
                <a:ea typeface="Courier New"/>
                <a:cs typeface="Courier New"/>
                <a:sym typeface="Courier New"/>
              </a:rPr>
              <a:t>count_patients</a:t>
            </a:r>
            <a:r>
              <a:rPr b="1" lang="en" sz="1500">
                <a:solidFill>
                  <a:schemeClr val="accent6"/>
                </a:solidFill>
                <a:latin typeface="Courier New"/>
                <a:ea typeface="Courier New"/>
                <a:cs typeface="Courier New"/>
                <a:sym typeface="Courier New"/>
              </a:rPr>
              <a:t> &lt;- </a:t>
            </a:r>
            <a:r>
              <a:rPr b="1" lang="en" sz="1500">
                <a:solidFill>
                  <a:srgbClr val="00FF00"/>
                </a:solidFill>
                <a:latin typeface="Courier New"/>
                <a:ea typeface="Courier New"/>
                <a:cs typeface="Courier New"/>
                <a:sym typeface="Courier New"/>
              </a:rPr>
              <a:t>purrr::partial</a:t>
            </a:r>
            <a:r>
              <a:rPr b="1" lang="en" sz="1500">
                <a:solidFill>
                  <a:schemeClr val="accent6"/>
                </a:solidFill>
                <a:latin typeface="Courier New"/>
                <a:ea typeface="Courier New"/>
                <a:cs typeface="Courier New"/>
                <a:sym typeface="Courier New"/>
              </a:rPr>
              <a:t>(</a:t>
            </a:r>
            <a:r>
              <a:rPr b="1" i="1" lang="en" sz="1500">
                <a:solidFill>
                  <a:srgbClr val="00FFFF"/>
                </a:solidFill>
                <a:latin typeface="Courier New"/>
                <a:ea typeface="Courier New"/>
                <a:cs typeface="Courier New"/>
                <a:sym typeface="Courier New"/>
              </a:rPr>
              <a:t>execute_query</a:t>
            </a:r>
            <a:r>
              <a:rPr b="1" lang="en" sz="1500">
                <a:solidFill>
                  <a:schemeClr val="accent6"/>
                </a:solidFill>
                <a:latin typeface="Courier New"/>
                <a:ea typeface="Courier New"/>
                <a:cs typeface="Courier New"/>
                <a:sym typeface="Courier New"/>
              </a:rPr>
              <a:t>, </a:t>
            </a:r>
            <a:endParaRPr b="1" sz="15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500">
                <a:solidFill>
                  <a:schemeClr val="accent6"/>
                </a:solidFill>
                <a:latin typeface="Courier New"/>
                <a:ea typeface="Courier New"/>
                <a:cs typeface="Courier New"/>
                <a:sym typeface="Courier New"/>
              </a:rPr>
              <a:t>                            	   </a:t>
            </a:r>
            <a:r>
              <a:rPr b="1" lang="en" sz="1500">
                <a:solidFill>
                  <a:srgbClr val="EA9999"/>
                </a:solidFill>
                <a:latin typeface="Courier New"/>
                <a:ea typeface="Courier New"/>
                <a:cs typeface="Courier New"/>
                <a:sym typeface="Courier New"/>
              </a:rPr>
              <a:t>select =</a:t>
            </a:r>
            <a:r>
              <a:rPr b="1" lang="en" sz="1500">
                <a:solidFill>
                  <a:srgbClr val="6AA84F"/>
                </a:solidFill>
                <a:latin typeface="Courier New"/>
                <a:ea typeface="Courier New"/>
                <a:cs typeface="Courier New"/>
                <a:sym typeface="Courier New"/>
              </a:rPr>
              <a:t> </a:t>
            </a:r>
            <a:r>
              <a:rPr b="1" lang="en" sz="1500">
                <a:solidFill>
                  <a:srgbClr val="FFFFFF"/>
                </a:solidFill>
                <a:latin typeface="Courier New"/>
                <a:ea typeface="Courier New"/>
                <a:cs typeface="Courier New"/>
                <a:sym typeface="Courier New"/>
              </a:rPr>
              <a:t>"COUNT(distinct patientid)"</a:t>
            </a:r>
            <a:r>
              <a:rPr b="1" lang="en" sz="1500">
                <a:solidFill>
                  <a:schemeClr val="accent6"/>
                </a:solidFill>
                <a:latin typeface="Courier New"/>
                <a:ea typeface="Courier New"/>
                <a:cs typeface="Courier New"/>
                <a:sym typeface="Courier New"/>
              </a:rPr>
              <a:t>)</a:t>
            </a:r>
            <a:endParaRPr b="1" sz="15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500">
                <a:solidFill>
                  <a:schemeClr val="accent6"/>
                </a:solidFill>
                <a:latin typeface="Courier New"/>
                <a:ea typeface="Courier New"/>
                <a:cs typeface="Courier New"/>
                <a:sym typeface="Courier New"/>
              </a:rPr>
              <a:t>	</a:t>
            </a:r>
            <a:endParaRPr b="1" sz="15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00FFFF"/>
                </a:solidFill>
                <a:latin typeface="Courier New"/>
                <a:ea typeface="Courier New"/>
                <a:cs typeface="Courier New"/>
                <a:sym typeface="Courier New"/>
              </a:rPr>
              <a:t>fetch_patients</a:t>
            </a:r>
            <a:r>
              <a:rPr b="1" lang="en" sz="1500">
                <a:solidFill>
                  <a:schemeClr val="accent6"/>
                </a:solidFill>
                <a:latin typeface="Courier New"/>
                <a:ea typeface="Courier New"/>
                <a:cs typeface="Courier New"/>
                <a:sym typeface="Courier New"/>
              </a:rPr>
              <a:t> = </a:t>
            </a:r>
            <a:r>
              <a:rPr b="1" lang="en" sz="1500">
                <a:solidFill>
                  <a:srgbClr val="00FF00"/>
                </a:solidFill>
                <a:latin typeface="Courier New"/>
                <a:ea typeface="Courier New"/>
                <a:cs typeface="Courier New"/>
                <a:sym typeface="Courier New"/>
              </a:rPr>
              <a:t>purrr::partial</a:t>
            </a:r>
            <a:r>
              <a:rPr b="1" lang="en" sz="1500">
                <a:solidFill>
                  <a:schemeClr val="accent6"/>
                </a:solidFill>
                <a:latin typeface="Courier New"/>
                <a:ea typeface="Courier New"/>
                <a:cs typeface="Courier New"/>
                <a:sym typeface="Courier New"/>
              </a:rPr>
              <a:t>(</a:t>
            </a:r>
            <a:r>
              <a:rPr b="1" i="1" lang="en" sz="1500">
                <a:solidFill>
                  <a:srgbClr val="00FFFF"/>
                </a:solidFill>
                <a:latin typeface="Courier New"/>
                <a:ea typeface="Courier New"/>
                <a:cs typeface="Courier New"/>
                <a:sym typeface="Courier New"/>
              </a:rPr>
              <a:t>execute_query</a:t>
            </a:r>
            <a:r>
              <a:rPr b="1" lang="en" sz="1500">
                <a:solidFill>
                  <a:schemeClr val="accent6"/>
                </a:solidFill>
                <a:latin typeface="Courier New"/>
                <a:ea typeface="Courier New"/>
                <a:cs typeface="Courier New"/>
                <a:sym typeface="Courier New"/>
              </a:rPr>
              <a:t>, </a:t>
            </a:r>
            <a:endParaRPr b="1" sz="15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500">
                <a:solidFill>
                  <a:schemeClr val="accent6"/>
                </a:solidFill>
                <a:latin typeface="Courier New"/>
                <a:ea typeface="Courier New"/>
                <a:cs typeface="Courier New"/>
                <a:sym typeface="Courier New"/>
              </a:rPr>
              <a:t>                            	  </a:t>
            </a:r>
            <a:r>
              <a:rPr b="1" lang="en" sz="1500">
                <a:solidFill>
                  <a:srgbClr val="EA9999"/>
                </a:solidFill>
                <a:latin typeface="Courier New"/>
                <a:ea typeface="Courier New"/>
                <a:cs typeface="Courier New"/>
                <a:sym typeface="Courier New"/>
              </a:rPr>
              <a:t>select =</a:t>
            </a:r>
            <a:r>
              <a:rPr b="1" lang="en" sz="1500">
                <a:solidFill>
                  <a:srgbClr val="6AA84F"/>
                </a:solidFill>
                <a:latin typeface="Courier New"/>
                <a:ea typeface="Courier New"/>
                <a:cs typeface="Courier New"/>
                <a:sym typeface="Courier New"/>
              </a:rPr>
              <a:t> </a:t>
            </a:r>
            <a:r>
              <a:rPr b="1" lang="en" sz="1500">
                <a:solidFill>
                  <a:srgbClr val="FFFFFF"/>
                </a:solidFill>
                <a:latin typeface="Courier New"/>
                <a:ea typeface="Courier New"/>
                <a:cs typeface="Courier New"/>
                <a:sym typeface="Courier New"/>
              </a:rPr>
              <a:t>"DISTINCT patientid",</a:t>
            </a:r>
            <a:endParaRPr b="1" sz="15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sz="1500">
                <a:solidFill>
                  <a:schemeClr val="accent6"/>
                </a:solidFill>
                <a:latin typeface="Courier New"/>
                <a:ea typeface="Courier New"/>
                <a:cs typeface="Courier New"/>
                <a:sym typeface="Courier New"/>
              </a:rPr>
              <a:t>                            	  </a:t>
            </a:r>
            <a:r>
              <a:rPr b="1" lang="en" sz="1500">
                <a:solidFill>
                  <a:srgbClr val="EA9999"/>
                </a:solidFill>
                <a:latin typeface="Courier New"/>
                <a:ea typeface="Courier New"/>
                <a:cs typeface="Courier New"/>
                <a:sym typeface="Courier New"/>
              </a:rPr>
              <a:t>limit =</a:t>
            </a:r>
            <a:r>
              <a:rPr b="1" lang="en" sz="1500">
                <a:solidFill>
                  <a:srgbClr val="6AA84F"/>
                </a:solidFill>
                <a:latin typeface="Courier New"/>
                <a:ea typeface="Courier New"/>
                <a:cs typeface="Courier New"/>
                <a:sym typeface="Courier New"/>
              </a:rPr>
              <a:t> </a:t>
            </a:r>
            <a:r>
              <a:rPr b="1" lang="en" sz="1500">
                <a:solidFill>
                  <a:srgbClr val="FFFFFF"/>
                </a:solidFill>
                <a:latin typeface="Courier New"/>
                <a:ea typeface="Courier New"/>
                <a:cs typeface="Courier New"/>
                <a:sym typeface="Courier New"/>
              </a:rPr>
              <a:t>100</a:t>
            </a:r>
            <a:r>
              <a:rPr b="1" lang="en" sz="1500">
                <a:solidFill>
                  <a:schemeClr val="accent6"/>
                </a:solidFill>
                <a:latin typeface="Courier New"/>
                <a:ea typeface="Courier New"/>
                <a:cs typeface="Courier New"/>
                <a:sym typeface="Courier New"/>
              </a:rPr>
              <a:t>)</a:t>
            </a:r>
            <a:endParaRPr b="1" sz="1500">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FFFFFF"/>
                </a:solidFill>
                <a:latin typeface="Courier New"/>
                <a:ea typeface="Courier New"/>
                <a:cs typeface="Courier New"/>
                <a:sym typeface="Courier New"/>
              </a:rPr>
              <a:t>data %&lt;&gt;% </a:t>
            </a:r>
            <a:endParaRPr b="1" sz="15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 sz="1500">
                <a:solidFill>
                  <a:schemeClr val="accent6"/>
                </a:solidFill>
                <a:latin typeface="Courier New"/>
                <a:ea typeface="Courier New"/>
                <a:cs typeface="Courier New"/>
                <a:sym typeface="Courier New"/>
              </a:rPr>
              <a:t>    mutate(</a:t>
            </a:r>
            <a:r>
              <a:rPr b="1" lang="en" sz="1500">
                <a:solidFill>
                  <a:srgbClr val="EA9999"/>
                </a:solidFill>
                <a:latin typeface="Courier New"/>
                <a:ea typeface="Courier New"/>
                <a:cs typeface="Courier New"/>
                <a:sym typeface="Courier New"/>
              </a:rPr>
              <a:t>n_records =</a:t>
            </a:r>
            <a:r>
              <a:rPr b="1" lang="en" sz="1500">
                <a:solidFill>
                  <a:schemeClr val="accent6"/>
                </a:solidFill>
                <a:latin typeface="Courier New"/>
                <a:ea typeface="Courier New"/>
                <a:cs typeface="Courier New"/>
                <a:sym typeface="Courier New"/>
              </a:rPr>
              <a:t> purrr::map(</a:t>
            </a:r>
            <a:r>
              <a:rPr b="1" lang="en" sz="1500">
                <a:solidFill>
                  <a:srgbClr val="6AA84F"/>
                </a:solidFill>
                <a:latin typeface="Courier New"/>
                <a:ea typeface="Courier New"/>
                <a:cs typeface="Courier New"/>
                <a:sym typeface="Courier New"/>
              </a:rPr>
              <a:t>lazy_tbl</a:t>
            </a:r>
            <a:r>
              <a:rPr b="1" lang="en" sz="1500">
                <a:solidFill>
                  <a:schemeClr val="accent6"/>
                </a:solidFill>
                <a:latin typeface="Courier New"/>
                <a:ea typeface="Courier New"/>
                <a:cs typeface="Courier New"/>
                <a:sym typeface="Courier New"/>
              </a:rPr>
              <a:t>, </a:t>
            </a:r>
            <a:r>
              <a:rPr b="1" i="1" lang="en" sz="1500">
                <a:solidFill>
                  <a:srgbClr val="00FFFF"/>
                </a:solidFill>
                <a:latin typeface="Courier New"/>
                <a:ea typeface="Courier New"/>
                <a:cs typeface="Courier New"/>
                <a:sym typeface="Courier New"/>
              </a:rPr>
              <a:t>count_records</a:t>
            </a:r>
            <a:r>
              <a:rPr b="1" lang="en" sz="1500">
                <a:solidFill>
                  <a:schemeClr val="accent6"/>
                </a:solidFill>
                <a:latin typeface="Courier New"/>
                <a:ea typeface="Courier New"/>
                <a:cs typeface="Courier New"/>
                <a:sym typeface="Courier New"/>
              </a:rPr>
              <a:t>, </a:t>
            </a:r>
            <a:r>
              <a:rPr b="1" lang="en" sz="1500">
                <a:solidFill>
                  <a:srgbClr val="EA9999"/>
                </a:solidFill>
                <a:latin typeface="Courier New"/>
                <a:ea typeface="Courier New"/>
                <a:cs typeface="Courier New"/>
                <a:sym typeface="Courier New"/>
              </a:rPr>
              <a:t>con =</a:t>
            </a:r>
            <a:r>
              <a:rPr b="1" lang="en" sz="1500">
                <a:solidFill>
                  <a:schemeClr val="accent6"/>
                </a:solidFill>
                <a:latin typeface="Courier New"/>
                <a:ea typeface="Courier New"/>
                <a:cs typeface="Courier New"/>
                <a:sym typeface="Courier New"/>
              </a:rPr>
              <a:t> </a:t>
            </a:r>
            <a:r>
              <a:rPr b="1" lang="en" sz="1500">
                <a:solidFill>
                  <a:srgbClr val="6AA84F"/>
                </a:solidFill>
                <a:latin typeface="Courier New"/>
                <a:ea typeface="Courier New"/>
                <a:cs typeface="Courier New"/>
                <a:sym typeface="Courier New"/>
              </a:rPr>
              <a:t>conn</a:t>
            </a:r>
            <a:r>
              <a:rPr b="1" lang="en" sz="1500">
                <a:solidFill>
                  <a:schemeClr val="accent6"/>
                </a:solidFill>
                <a:latin typeface="Courier New"/>
                <a:ea typeface="Courier New"/>
                <a:cs typeface="Courier New"/>
                <a:sym typeface="Courier New"/>
              </a:rPr>
              <a:t>),</a:t>
            </a:r>
            <a:endParaRPr b="1" sz="15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500">
                <a:solidFill>
                  <a:schemeClr val="accent6"/>
                </a:solidFill>
                <a:latin typeface="Courier New"/>
                <a:ea typeface="Courier New"/>
                <a:cs typeface="Courier New"/>
                <a:sym typeface="Courier New"/>
              </a:rPr>
              <a:t>           </a:t>
            </a:r>
            <a:r>
              <a:rPr b="1" lang="en" sz="1500">
                <a:solidFill>
                  <a:srgbClr val="EA9999"/>
                </a:solidFill>
                <a:latin typeface="Courier New"/>
                <a:ea typeface="Courier New"/>
                <a:cs typeface="Courier New"/>
                <a:sym typeface="Courier New"/>
              </a:rPr>
              <a:t>n_patients =</a:t>
            </a:r>
            <a:r>
              <a:rPr b="1" lang="en" sz="1500">
                <a:solidFill>
                  <a:schemeClr val="accent6"/>
                </a:solidFill>
                <a:latin typeface="Courier New"/>
                <a:ea typeface="Courier New"/>
                <a:cs typeface="Courier New"/>
                <a:sym typeface="Courier New"/>
              </a:rPr>
              <a:t> purrr::map(</a:t>
            </a:r>
            <a:r>
              <a:rPr b="1" lang="en" sz="1500">
                <a:solidFill>
                  <a:srgbClr val="6AA84F"/>
                </a:solidFill>
                <a:latin typeface="Courier New"/>
                <a:ea typeface="Courier New"/>
                <a:cs typeface="Courier New"/>
                <a:sym typeface="Courier New"/>
              </a:rPr>
              <a:t>lazy_tbl</a:t>
            </a:r>
            <a:r>
              <a:rPr b="1" lang="en" sz="1500">
                <a:solidFill>
                  <a:schemeClr val="accent6"/>
                </a:solidFill>
                <a:latin typeface="Courier New"/>
                <a:ea typeface="Courier New"/>
                <a:cs typeface="Courier New"/>
                <a:sym typeface="Courier New"/>
              </a:rPr>
              <a:t>, </a:t>
            </a:r>
            <a:r>
              <a:rPr b="1" i="1" lang="en" sz="1500">
                <a:solidFill>
                  <a:srgbClr val="00FFFF"/>
                </a:solidFill>
                <a:latin typeface="Courier New"/>
                <a:ea typeface="Courier New"/>
                <a:cs typeface="Courier New"/>
                <a:sym typeface="Courier New"/>
              </a:rPr>
              <a:t>count_patients</a:t>
            </a:r>
            <a:r>
              <a:rPr b="1" lang="en" sz="1500">
                <a:solidFill>
                  <a:schemeClr val="accent6"/>
                </a:solidFill>
                <a:latin typeface="Courier New"/>
                <a:ea typeface="Courier New"/>
                <a:cs typeface="Courier New"/>
                <a:sym typeface="Courier New"/>
              </a:rPr>
              <a:t>, </a:t>
            </a:r>
            <a:r>
              <a:rPr b="1" lang="en" sz="1500">
                <a:solidFill>
                  <a:srgbClr val="EA9999"/>
                </a:solidFill>
                <a:latin typeface="Courier New"/>
                <a:ea typeface="Courier New"/>
                <a:cs typeface="Courier New"/>
                <a:sym typeface="Courier New"/>
              </a:rPr>
              <a:t>con =</a:t>
            </a:r>
            <a:r>
              <a:rPr b="1" lang="en" sz="1500">
                <a:solidFill>
                  <a:schemeClr val="accent6"/>
                </a:solidFill>
                <a:latin typeface="Courier New"/>
                <a:ea typeface="Courier New"/>
                <a:cs typeface="Courier New"/>
                <a:sym typeface="Courier New"/>
              </a:rPr>
              <a:t> </a:t>
            </a:r>
            <a:r>
              <a:rPr b="1" lang="en" sz="1500">
                <a:solidFill>
                  <a:srgbClr val="6AA84F"/>
                </a:solidFill>
                <a:latin typeface="Courier New"/>
                <a:ea typeface="Courier New"/>
                <a:cs typeface="Courier New"/>
                <a:sym typeface="Courier New"/>
              </a:rPr>
              <a:t>conn</a:t>
            </a:r>
            <a:r>
              <a:rPr b="1" lang="en" sz="1500">
                <a:solidFill>
                  <a:schemeClr val="accent6"/>
                </a:solidFill>
                <a:latin typeface="Courier New"/>
                <a:ea typeface="Courier New"/>
                <a:cs typeface="Courier New"/>
                <a:sym typeface="Courier New"/>
              </a:rPr>
              <a:t>),</a:t>
            </a:r>
            <a:endParaRPr b="1" sz="1500">
              <a:solidFill>
                <a:schemeClr val="accent6"/>
              </a:solidFill>
              <a:latin typeface="Courier New"/>
              <a:ea typeface="Courier New"/>
              <a:cs typeface="Courier New"/>
              <a:sym typeface="Courier New"/>
            </a:endParaRPr>
          </a:p>
          <a:p>
            <a:pPr indent="0" lvl="0" marL="0" rtl="0" algn="l">
              <a:spcBef>
                <a:spcPts val="0"/>
              </a:spcBef>
              <a:spcAft>
                <a:spcPts val="0"/>
              </a:spcAft>
              <a:buNone/>
            </a:pPr>
            <a:r>
              <a:rPr b="1" lang="en" sz="1500">
                <a:solidFill>
                  <a:schemeClr val="accent6"/>
                </a:solidFill>
                <a:latin typeface="Courier New"/>
                <a:ea typeface="Courier New"/>
                <a:cs typeface="Courier New"/>
                <a:sym typeface="Courier New"/>
              </a:rPr>
              <a:t>           </a:t>
            </a:r>
            <a:r>
              <a:rPr b="1" lang="en" sz="1500">
                <a:solidFill>
                  <a:srgbClr val="EA9999"/>
                </a:solidFill>
                <a:latin typeface="Courier New"/>
                <a:ea typeface="Courier New"/>
                <a:cs typeface="Courier New"/>
                <a:sym typeface="Courier New"/>
              </a:rPr>
              <a:t>cohort =</a:t>
            </a:r>
            <a:r>
              <a:rPr b="1" lang="en" sz="1500">
                <a:solidFill>
                  <a:schemeClr val="accent6"/>
                </a:solidFill>
                <a:latin typeface="Courier New"/>
                <a:ea typeface="Courier New"/>
                <a:cs typeface="Courier New"/>
                <a:sym typeface="Courier New"/>
              </a:rPr>
              <a:t> purrr::map(</a:t>
            </a:r>
            <a:r>
              <a:rPr b="1" lang="en" sz="1500">
                <a:solidFill>
                  <a:srgbClr val="6AA84F"/>
                </a:solidFill>
                <a:latin typeface="Courier New"/>
                <a:ea typeface="Courier New"/>
                <a:cs typeface="Courier New"/>
                <a:sym typeface="Courier New"/>
              </a:rPr>
              <a:t>lazy_tbl</a:t>
            </a:r>
            <a:r>
              <a:rPr b="1" lang="en" sz="1500">
                <a:solidFill>
                  <a:schemeClr val="accent6"/>
                </a:solidFill>
                <a:latin typeface="Courier New"/>
                <a:ea typeface="Courier New"/>
                <a:cs typeface="Courier New"/>
                <a:sym typeface="Courier New"/>
              </a:rPr>
              <a:t>, </a:t>
            </a:r>
            <a:r>
              <a:rPr b="1" i="1" lang="en" sz="1500">
                <a:solidFill>
                  <a:srgbClr val="00FFFF"/>
                </a:solidFill>
                <a:latin typeface="Courier New"/>
                <a:ea typeface="Courier New"/>
                <a:cs typeface="Courier New"/>
                <a:sym typeface="Courier New"/>
              </a:rPr>
              <a:t>fetch_patients</a:t>
            </a:r>
            <a:r>
              <a:rPr b="1" lang="en" sz="1500">
                <a:solidFill>
                  <a:schemeClr val="accent6"/>
                </a:solidFill>
                <a:latin typeface="Courier New"/>
                <a:ea typeface="Courier New"/>
                <a:cs typeface="Courier New"/>
                <a:sym typeface="Courier New"/>
              </a:rPr>
              <a:t>, </a:t>
            </a:r>
            <a:r>
              <a:rPr b="1" lang="en" sz="1500">
                <a:solidFill>
                  <a:srgbClr val="EA9999"/>
                </a:solidFill>
                <a:latin typeface="Courier New"/>
                <a:ea typeface="Courier New"/>
                <a:cs typeface="Courier New"/>
                <a:sym typeface="Courier New"/>
              </a:rPr>
              <a:t>con =</a:t>
            </a:r>
            <a:r>
              <a:rPr b="1" lang="en" sz="1500">
                <a:solidFill>
                  <a:schemeClr val="accent6"/>
                </a:solidFill>
                <a:latin typeface="Courier New"/>
                <a:ea typeface="Courier New"/>
                <a:cs typeface="Courier New"/>
                <a:sym typeface="Courier New"/>
              </a:rPr>
              <a:t> </a:t>
            </a:r>
            <a:r>
              <a:rPr b="1" lang="en" sz="1500">
                <a:solidFill>
                  <a:srgbClr val="6AA84F"/>
                </a:solidFill>
                <a:latin typeface="Courier New"/>
                <a:ea typeface="Courier New"/>
                <a:cs typeface="Courier New"/>
                <a:sym typeface="Courier New"/>
              </a:rPr>
              <a:t>conn</a:t>
            </a:r>
            <a:r>
              <a:rPr b="1" lang="en" sz="1500">
                <a:solidFill>
                  <a:schemeClr val="accent6"/>
                </a:solidFill>
                <a:latin typeface="Courier New"/>
                <a:ea typeface="Courier New"/>
                <a:cs typeface="Courier New"/>
                <a:sym typeface="Courier New"/>
              </a:rPr>
              <a:t>))</a:t>
            </a:r>
            <a:endParaRPr b="1" sz="1500">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accent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solidFill>
                <a:schemeClr val="accent6"/>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accent6"/>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86"/>
          <p:cNvSpPr txBox="1"/>
          <p:nvPr>
            <p:ph idx="2" type="body"/>
          </p:nvPr>
        </p:nvSpPr>
        <p:spPr>
          <a:xfrm>
            <a:off x="3943500" y="842925"/>
            <a:ext cx="3918000" cy="37041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Readability</a:t>
            </a:r>
            <a:endParaRPr sz="2400"/>
          </a:p>
          <a:p>
            <a:pPr indent="-381000" lvl="0" marL="457200" rtl="0" algn="l">
              <a:lnSpc>
                <a:spcPct val="115000"/>
              </a:lnSpc>
              <a:spcBef>
                <a:spcPts val="1000"/>
              </a:spcBef>
              <a:spcAft>
                <a:spcPts val="0"/>
              </a:spcAft>
              <a:buSzPts val="2400"/>
              <a:buChar char="★"/>
            </a:pPr>
            <a:r>
              <a:rPr lang="en" sz="2400"/>
              <a:t>Compositionality </a:t>
            </a:r>
            <a:endParaRPr sz="2400"/>
          </a:p>
          <a:p>
            <a:pPr indent="-381000" lvl="0" marL="457200" rtl="0" algn="l">
              <a:lnSpc>
                <a:spcPct val="115000"/>
              </a:lnSpc>
              <a:spcBef>
                <a:spcPts val="1000"/>
              </a:spcBef>
              <a:spcAft>
                <a:spcPts val="0"/>
              </a:spcAft>
              <a:buSzPts val="2400"/>
              <a:buChar char="★"/>
            </a:pPr>
            <a:r>
              <a:rPr lang="en" sz="2400"/>
              <a:t>Reproducibility</a:t>
            </a:r>
            <a:endParaRPr sz="2400"/>
          </a:p>
          <a:p>
            <a:pPr indent="-381000" lvl="0" marL="457200" rtl="0" algn="l">
              <a:lnSpc>
                <a:spcPct val="115000"/>
              </a:lnSpc>
              <a:spcBef>
                <a:spcPts val="1000"/>
              </a:spcBef>
              <a:spcAft>
                <a:spcPts val="0"/>
              </a:spcAft>
              <a:buSzPts val="2400"/>
              <a:buChar char="★"/>
            </a:pPr>
            <a:r>
              <a:rPr lang="en" sz="2400"/>
              <a:t>Robustness </a:t>
            </a:r>
            <a:endParaRPr sz="2400"/>
          </a:p>
          <a:p>
            <a:pPr indent="-381000" lvl="0" marL="457200" rtl="0" algn="l">
              <a:lnSpc>
                <a:spcPct val="115000"/>
              </a:lnSpc>
              <a:spcBef>
                <a:spcPts val="1000"/>
              </a:spcBef>
              <a:spcAft>
                <a:spcPts val="1000"/>
              </a:spcAft>
              <a:buSzPts val="2400"/>
              <a:buChar char="★"/>
            </a:pPr>
            <a:r>
              <a:rPr lang="en" sz="2400"/>
              <a:t>Efficiency</a:t>
            </a:r>
            <a:endParaRPr sz="2400"/>
          </a:p>
        </p:txBody>
      </p:sp>
      <p:sp>
        <p:nvSpPr>
          <p:cNvPr id="612" name="Google Shape;612;p86"/>
          <p:cNvSpPr txBox="1"/>
          <p:nvPr>
            <p:ph type="title"/>
          </p:nvPr>
        </p:nvSpPr>
        <p:spPr>
          <a:xfrm>
            <a:off x="515824" y="1091450"/>
            <a:ext cx="26532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does all this get you?</a:t>
            </a:r>
            <a:endParaRPr/>
          </a:p>
        </p:txBody>
      </p:sp>
      <p:sp>
        <p:nvSpPr>
          <p:cNvPr id="613" name="Google Shape;613;p86"/>
          <p:cNvSpPr txBox="1"/>
          <p:nvPr>
            <p:ph idx="12" type="sldNum"/>
          </p:nvPr>
        </p:nvSpPr>
        <p:spPr>
          <a:xfrm>
            <a:off x="8452714" y="4723619"/>
            <a:ext cx="548700" cy="1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000"/>
              <a:buFont typeface="Helvetica Neue"/>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a:themeElements>
    <a:clrScheme name="Flatiron 2">
      <a:dk1>
        <a:srgbClr val="000000"/>
      </a:dk1>
      <a:lt1>
        <a:srgbClr val="FFFFFF"/>
      </a:lt1>
      <a:dk2>
        <a:srgbClr val="7F7F7F"/>
      </a:dk2>
      <a:lt2>
        <a:srgbClr val="EEEEEE"/>
      </a:lt2>
      <a:accent1>
        <a:srgbClr val="4F50DA"/>
      </a:accent1>
      <a:accent2>
        <a:srgbClr val="3886F5"/>
      </a:accent2>
      <a:accent3>
        <a:srgbClr val="3D3D5A"/>
      </a:accent3>
      <a:accent4>
        <a:srgbClr val="1A4076"/>
      </a:accent4>
      <a:accent5>
        <a:srgbClr val="9596E0"/>
      </a:accent5>
      <a:accent6>
        <a:srgbClr val="83B2F6"/>
      </a:accent6>
      <a:hlink>
        <a:srgbClr val="3886F5"/>
      </a:hlink>
      <a:folHlink>
        <a:srgbClr val="3886F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